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4"/>
  </p:notesMasterIdLst>
  <p:handoutMasterIdLst>
    <p:handoutMasterId r:id="rId15"/>
  </p:handoutMasterIdLst>
  <p:sldIdLst>
    <p:sldId id="298" r:id="rId2"/>
    <p:sldId id="305" r:id="rId3"/>
    <p:sldId id="279" r:id="rId4"/>
    <p:sldId id="292" r:id="rId5"/>
    <p:sldId id="299" r:id="rId6"/>
    <p:sldId id="300" r:id="rId7"/>
    <p:sldId id="301" r:id="rId8"/>
    <p:sldId id="302" r:id="rId9"/>
    <p:sldId id="303" r:id="rId10"/>
    <p:sldId id="304" r:id="rId11"/>
    <p:sldId id="277" r:id="rId12"/>
    <p:sldId id="286" r:id="rId13"/>
  </p:sldIdLst>
  <p:sldSz cx="12192000" cy="6858000"/>
  <p:notesSz cx="6858000" cy="9144000"/>
  <p:embeddedFontLst>
    <p:embeddedFont>
      <p:font typeface="Calibri" panose="020F0502020204030204" pitchFamily="34" charset="0"/>
      <p:regular r:id="rId16"/>
      <p:bold r:id="rId17"/>
      <p:italic r:id="rId18"/>
      <p:boldItalic r:id="rId19"/>
    </p:embeddedFont>
    <p:embeddedFont>
      <p:font typeface="Calibri Light" panose="020F0302020204030204" pitchFamily="34" charset="0"/>
      <p:regular r:id="rId20"/>
      <p:italic r:id="rId21"/>
    </p:embeddedFont>
    <p:embeddedFont>
      <p:font typeface="Century Gothic" panose="020B0502020202020204" pitchFamily="34"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2" orient="horz" userDrawn="1">
          <p15:clr>
            <a:srgbClr val="A4A3A4"/>
          </p15:clr>
        </p15:guide>
        <p15:guide id="3" pos="3984" userDrawn="1">
          <p15:clr>
            <a:srgbClr val="A4A3A4"/>
          </p15:clr>
        </p15:guide>
        <p15:guide id="4" orient="horz" pos="3336" userDrawn="1">
          <p15:clr>
            <a:srgbClr val="A4A3A4"/>
          </p15:clr>
        </p15:guide>
        <p15:guide id="5" orient="horz" pos="160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EBE7"/>
    <a:srgbClr val="595959"/>
    <a:srgbClr val="EDEAE3"/>
    <a:srgbClr val="FF2BEA"/>
    <a:srgbClr val="727272"/>
    <a:srgbClr val="E8610B"/>
    <a:srgbClr val="ED7D31"/>
    <a:srgbClr val="FFA732"/>
    <a:srgbClr val="FF940E"/>
    <a:srgbClr val="FFA0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70" autoAdjust="0"/>
    <p:restoredTop sz="93432" autoAdjust="0"/>
  </p:normalViewPr>
  <p:slideViewPr>
    <p:cSldViewPr snapToGrid="0" snapToObjects="1">
      <p:cViewPr varScale="1">
        <p:scale>
          <a:sx n="41" d="100"/>
          <a:sy n="41" d="100"/>
        </p:scale>
        <p:origin x="692" y="24"/>
      </p:cViewPr>
      <p:guideLst>
        <p:guide orient="horz"/>
        <p:guide pos="3984"/>
        <p:guide orient="horz" pos="3336"/>
        <p:guide orient="horz" pos="1608"/>
      </p:guideLst>
    </p:cSldViewPr>
  </p:slideViewPr>
  <p:outlineViewPr>
    <p:cViewPr>
      <p:scale>
        <a:sx n="33" d="100"/>
        <a:sy n="33" d="100"/>
      </p:scale>
      <p:origin x="0" y="-22392"/>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100" d="100"/>
          <a:sy n="100" d="100"/>
        </p:scale>
        <p:origin x="2868" y="3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handoutMaster" Target="handoutMasters/handoutMaster1.xml"/><Relationship Id="rId23" Type="http://schemas.openxmlformats.org/officeDocument/2006/relationships/font" Target="fonts/font8.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7.fntdata"/><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DB383C1-A7A6-E946-AB04-49C30C28204C}"/>
              </a:ext>
            </a:extLst>
          </p:cNvPr>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dirty="0">
              <a:latin typeface="Calibri" panose="020F0502020204030204" pitchFamily="34" charset="0"/>
              <a:cs typeface="Calibri" panose="020F0502020204030204" pitchFamily="34" charset="0"/>
            </a:endParaRPr>
          </a:p>
        </p:txBody>
      </p:sp>
      <p:sp>
        <p:nvSpPr>
          <p:cNvPr id="3" name="Date Placeholder 2">
            <a:extLst>
              <a:ext uri="{FF2B5EF4-FFF2-40B4-BE49-F238E27FC236}">
                <a16:creationId xmlns:a16="http://schemas.microsoft.com/office/drawing/2014/main" id="{6C49C008-1532-E740-956F-97CE89914418}"/>
              </a:ext>
            </a:extLst>
          </p:cNvPr>
          <p:cNvSpPr>
            <a:spLocks noGrp="1"/>
          </p:cNvSpPr>
          <p:nvPr>
            <p:ph type="dt" sz="quarter" idx="1"/>
          </p:nvPr>
        </p:nvSpPr>
        <p:spPr>
          <a:xfrm>
            <a:off x="3884613" y="1"/>
            <a:ext cx="2971800" cy="458788"/>
          </a:xfrm>
          <a:prstGeom prst="rect">
            <a:avLst/>
          </a:prstGeom>
        </p:spPr>
        <p:txBody>
          <a:bodyPr vert="horz" lIns="91440" tIns="45720" rIns="91440" bIns="45720" rtlCol="0"/>
          <a:lstStyle>
            <a:lvl1pPr algn="r">
              <a:defRPr sz="1200"/>
            </a:lvl1pPr>
          </a:lstStyle>
          <a:p>
            <a:fld id="{41C7FD88-5589-9E45-BD73-86C5BED6DFA2}" type="datetimeFigureOut">
              <a:rPr lang="en-US" smtClean="0">
                <a:latin typeface="Calibri" panose="020F0502020204030204" pitchFamily="34" charset="0"/>
                <a:cs typeface="Calibri" panose="020F0502020204030204" pitchFamily="34" charset="0"/>
              </a:rPr>
              <a:t>5/9/2022</a:t>
            </a:fld>
            <a:endParaRPr lang="en-US" dirty="0">
              <a:latin typeface="Calibri" panose="020F0502020204030204" pitchFamily="34" charset="0"/>
              <a:cs typeface="Calibri" panose="020F0502020204030204" pitchFamily="34" charset="0"/>
            </a:endParaRPr>
          </a:p>
        </p:txBody>
      </p:sp>
      <p:sp>
        <p:nvSpPr>
          <p:cNvPr id="4" name="Footer Placeholder 3">
            <a:extLst>
              <a:ext uri="{FF2B5EF4-FFF2-40B4-BE49-F238E27FC236}">
                <a16:creationId xmlns:a16="http://schemas.microsoft.com/office/drawing/2014/main" id="{B7938296-8E27-E04D-BAF5-66D7D564D62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Calibri" panose="020F0502020204030204" pitchFamily="34" charset="0"/>
              <a:cs typeface="Calibri" panose="020F0502020204030204" pitchFamily="34" charset="0"/>
            </a:endParaRPr>
          </a:p>
        </p:txBody>
      </p:sp>
      <p:sp>
        <p:nvSpPr>
          <p:cNvPr id="5" name="Slide Number Placeholder 4">
            <a:extLst>
              <a:ext uri="{FF2B5EF4-FFF2-40B4-BE49-F238E27FC236}">
                <a16:creationId xmlns:a16="http://schemas.microsoft.com/office/drawing/2014/main" id="{3C455219-2C1B-0341-AC5B-A2DC0A09A4F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D75D173-F82E-D44A-8F9B-F9C9CAEBBB9A}" type="slidenum">
              <a:rPr lang="en-US" smtClean="0">
                <a:latin typeface="Calibri" panose="020F0502020204030204" pitchFamily="34" charset="0"/>
                <a:cs typeface="Calibri" panose="020F0502020204030204" pitchFamily="34" charset="0"/>
              </a:rPr>
              <a:t>‹#›</a:t>
            </a:fld>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816882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1"/>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49"/>
            <a:ext cx="5486400" cy="3600451"/>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dirty="0"/>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375959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45992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11</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99677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12</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089291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image" Target="../media/image5.emf"/><Relationship Id="rId7" Type="http://schemas.openxmlformats.org/officeDocument/2006/relationships/image" Target="../media/image9.emf"/><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image" Target="../media/image11.emf"/><Relationship Id="rId7" Type="http://schemas.openxmlformats.org/officeDocument/2006/relationships/image" Target="../media/image14.emf"/><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13.emf"/><Relationship Id="rId5" Type="http://schemas.openxmlformats.org/officeDocument/2006/relationships/image" Target="../media/image12.emf"/><Relationship Id="rId4" Type="http://schemas.openxmlformats.org/officeDocument/2006/relationships/image" Target="../media/image5.em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8" name="Google Shape;15;p1">
            <a:extLst>
              <a:ext uri="{FF2B5EF4-FFF2-40B4-BE49-F238E27FC236}">
                <a16:creationId xmlns:a16="http://schemas.microsoft.com/office/drawing/2014/main" id="{A7F68494-E6E7-4F4F-8BE0-5960FEBD8B66}"/>
              </a:ext>
            </a:extLst>
          </p:cNvPr>
          <p:cNvSpPr/>
          <p:nvPr userDrawn="1"/>
        </p:nvSpPr>
        <p:spPr>
          <a:xfrm>
            <a:off x="0" y="-9939"/>
            <a:ext cx="8944708" cy="893775"/>
          </a:xfrm>
          <a:prstGeom prst="rect">
            <a:avLst/>
          </a:prstGeom>
          <a:solidFill>
            <a:schemeClr val="bg1">
              <a:lumMod val="75000"/>
            </a:schemeClr>
          </a:solidFill>
          <a:ln>
            <a:noFill/>
          </a:ln>
        </p:spPr>
        <p:txBody>
          <a:bodyPr spcFirstLastPara="1" wrap="square" lIns="90000" tIns="45700" rIns="91425" bIns="45700" anchor="ctr" anchorCtr="0">
            <a:noAutofit/>
          </a:bodyPr>
          <a:lstStyle/>
          <a:p>
            <a:pPr marL="0" marR="0" lvl="0" indent="0" algn="l" rtl="0">
              <a:lnSpc>
                <a:spcPct val="50000"/>
              </a:lnSpc>
              <a:spcBef>
                <a:spcPts val="0"/>
              </a:spcBef>
              <a:spcAft>
                <a:spcPts val="0"/>
              </a:spcAft>
              <a:buNone/>
            </a:pPr>
            <a:r>
              <a:rPr lang="en-US" sz="2400" b="1" i="0" u="none" strike="noStrike" cap="none" dirty="0">
                <a:solidFill>
                  <a:schemeClr val="lt1"/>
                </a:solidFill>
                <a:latin typeface="Century Gothic"/>
                <a:ea typeface="Century Gothic"/>
                <a:cs typeface="Century Gothic"/>
                <a:sym typeface="Century Gothic"/>
              </a:rPr>
              <a:t>  </a:t>
            </a:r>
            <a:endParaRPr dirty="0">
              <a:latin typeface="Calibri" panose="020F0502020204030204" pitchFamily="34" charset="0"/>
              <a:cs typeface="Calibri" panose="020F0502020204030204" pitchFamily="34" charset="0"/>
            </a:endParaRPr>
          </a:p>
        </p:txBody>
      </p:sp>
      <p:sp>
        <p:nvSpPr>
          <p:cNvPr id="4" name="Picture Placeholder 3">
            <a:extLst>
              <a:ext uri="{FF2B5EF4-FFF2-40B4-BE49-F238E27FC236}">
                <a16:creationId xmlns:a16="http://schemas.microsoft.com/office/drawing/2014/main" id="{39360CF1-4448-490C-94A1-F12BC79F5FE6}"/>
              </a:ext>
            </a:extLst>
          </p:cNvPr>
          <p:cNvSpPr>
            <a:spLocks noGrp="1"/>
          </p:cNvSpPr>
          <p:nvPr>
            <p:ph type="pic" sz="quarter" idx="10" hasCustomPrompt="1"/>
          </p:nvPr>
        </p:nvSpPr>
        <p:spPr>
          <a:xfrm>
            <a:off x="0" y="884238"/>
            <a:ext cx="12192000" cy="5973762"/>
          </a:xfrm>
          <a:solidFill>
            <a:schemeClr val="bg1">
              <a:lumMod val="95000"/>
            </a:schemeClr>
          </a:solidFill>
        </p:spPr>
        <p:txBody>
          <a:bodyPr/>
          <a:lstStyle/>
          <a:p>
            <a:r>
              <a:rPr lang="en-US" dirty="0"/>
              <a:t>Cover TK</a:t>
            </a:r>
          </a:p>
        </p:txBody>
      </p:sp>
      <p:sp>
        <p:nvSpPr>
          <p:cNvPr id="3" name="Text Placeholder 2">
            <a:extLst>
              <a:ext uri="{FF2B5EF4-FFF2-40B4-BE49-F238E27FC236}">
                <a16:creationId xmlns:a16="http://schemas.microsoft.com/office/drawing/2014/main" id="{C6EBAD53-D6D7-442D-9A1A-0A2E7A3C78B3}"/>
              </a:ext>
            </a:extLst>
          </p:cNvPr>
          <p:cNvSpPr>
            <a:spLocks noGrp="1"/>
          </p:cNvSpPr>
          <p:nvPr>
            <p:ph type="body" sz="quarter" idx="12"/>
          </p:nvPr>
        </p:nvSpPr>
        <p:spPr>
          <a:xfrm>
            <a:off x="7479760" y="2288191"/>
            <a:ext cx="3814490" cy="462675"/>
          </a:xfrm>
        </p:spPr>
        <p:txBody>
          <a:bodyPr/>
          <a:lstStyle>
            <a:lvl1pPr marL="50800" indent="0">
              <a:buNone/>
              <a:defRPr sz="1400" b="1">
                <a:solidFill>
                  <a:srgbClr val="C00000"/>
                </a:solidFill>
              </a:defRPr>
            </a:lvl1pPr>
          </a:lstStyle>
          <a:p>
            <a:pPr lvl="0"/>
            <a:endParaRPr lang="en-US" dirty="0"/>
          </a:p>
        </p:txBody>
      </p:sp>
      <p:sp>
        <p:nvSpPr>
          <p:cNvPr id="5" name="Title 5">
            <a:extLst>
              <a:ext uri="{FF2B5EF4-FFF2-40B4-BE49-F238E27FC236}">
                <a16:creationId xmlns:a16="http://schemas.microsoft.com/office/drawing/2014/main" id="{D07FE51A-F284-4939-88B0-050D7E6CE49E}"/>
              </a:ext>
            </a:extLst>
          </p:cNvPr>
          <p:cNvSpPr>
            <a:spLocks noGrp="1"/>
          </p:cNvSpPr>
          <p:nvPr>
            <p:ph type="title" hasCustomPrompt="1"/>
          </p:nvPr>
        </p:nvSpPr>
        <p:spPr>
          <a:xfrm>
            <a:off x="7479760" y="2751667"/>
            <a:ext cx="4381500" cy="2328502"/>
          </a:xfrm>
        </p:spPr>
        <p:txBody>
          <a:bodyPr/>
          <a:lstStyle>
            <a:lvl1pPr>
              <a:lnSpc>
                <a:spcPts val="5200"/>
              </a:lnSpc>
              <a:defRPr sz="5400" b="1"/>
            </a:lvl1pPr>
          </a:lstStyle>
          <a:p>
            <a:r>
              <a:rPr lang="en-US" dirty="0"/>
              <a:t>Five Feet Apart</a:t>
            </a:r>
          </a:p>
        </p:txBody>
      </p:sp>
      <p:sp>
        <p:nvSpPr>
          <p:cNvPr id="7" name="Text Placeholder 10">
            <a:extLst>
              <a:ext uri="{FF2B5EF4-FFF2-40B4-BE49-F238E27FC236}">
                <a16:creationId xmlns:a16="http://schemas.microsoft.com/office/drawing/2014/main" id="{7FD00F9A-7DDA-4848-98DF-236EA7EE309A}"/>
              </a:ext>
            </a:extLst>
          </p:cNvPr>
          <p:cNvSpPr>
            <a:spLocks noGrp="1"/>
          </p:cNvSpPr>
          <p:nvPr>
            <p:ph type="body" sz="quarter" idx="11" hasCustomPrompt="1"/>
          </p:nvPr>
        </p:nvSpPr>
        <p:spPr>
          <a:xfrm>
            <a:off x="7450914" y="5080169"/>
            <a:ext cx="3677528" cy="623010"/>
          </a:xfrm>
        </p:spPr>
        <p:txBody>
          <a:bodyPr/>
          <a:lstStyle>
            <a:lvl1pPr marL="50800" indent="0">
              <a:buNone/>
              <a:defRPr sz="1800" b="1"/>
            </a:lvl1pPr>
          </a:lstStyle>
          <a:p>
            <a:pPr lvl="0"/>
            <a:r>
              <a:rPr lang="en-US"/>
              <a:t>Author byline</a:t>
            </a:r>
            <a:endParaRPr lang="en-US" dirty="0"/>
          </a:p>
        </p:txBody>
      </p:sp>
    </p:spTree>
    <p:extLst>
      <p:ext uri="{BB962C8B-B14F-4D97-AF65-F5344CB8AC3E}">
        <p14:creationId xmlns:p14="http://schemas.microsoft.com/office/powerpoint/2010/main" val="2798478606"/>
      </p:ext>
    </p:extLst>
  </p:cSld>
  <p:clrMapOvr>
    <a:masterClrMapping/>
  </p:clrMapOvr>
  <p:extLst>
    <p:ext uri="{DCECCB84-F9BA-43D5-87BE-67443E8EF086}">
      <p15:sldGuideLst xmlns:p15="http://schemas.microsoft.com/office/powerpoint/2012/main">
        <p15:guide id="1" orient="horz" pos="2088" userDrawn="1">
          <p15:clr>
            <a:srgbClr val="FBAE40"/>
          </p15:clr>
        </p15:guide>
        <p15:guide id="2" pos="480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aily Discussion_Low Support">
    <p:spTree>
      <p:nvGrpSpPr>
        <p:cNvPr id="1" name=""/>
        <p:cNvGrpSpPr/>
        <p:nvPr/>
      </p:nvGrpSpPr>
      <p:grpSpPr>
        <a:xfrm>
          <a:off x="0" y="0"/>
          <a:ext cx="0" cy="0"/>
          <a:chOff x="0" y="0"/>
          <a:chExt cx="0" cy="0"/>
        </a:xfrm>
      </p:grpSpPr>
      <p:sp>
        <p:nvSpPr>
          <p:cNvPr id="9" name="Rectangle 6">
            <a:extLst>
              <a:ext uri="{FF2B5EF4-FFF2-40B4-BE49-F238E27FC236}">
                <a16:creationId xmlns:a16="http://schemas.microsoft.com/office/drawing/2014/main" id="{ACE2654B-C257-9543-9EE2-B8B3ABBC538E}"/>
              </a:ext>
            </a:extLst>
          </p:cNvPr>
          <p:cNvSpPr/>
          <p:nvPr userDrawn="1"/>
        </p:nvSpPr>
        <p:spPr>
          <a:xfrm>
            <a:off x="3" y="873075"/>
            <a:ext cx="7315199" cy="5976974"/>
          </a:xfrm>
          <a:custGeom>
            <a:avLst/>
            <a:gdLst>
              <a:gd name="connsiteX0" fmla="*/ 0 w 12192000"/>
              <a:gd name="connsiteY0" fmla="*/ 0 h 5988902"/>
              <a:gd name="connsiteX1" fmla="*/ 12192000 w 12192000"/>
              <a:gd name="connsiteY1" fmla="*/ 0 h 5988902"/>
              <a:gd name="connsiteX2" fmla="*/ 12192000 w 12192000"/>
              <a:gd name="connsiteY2" fmla="*/ 5988902 h 5988902"/>
              <a:gd name="connsiteX3" fmla="*/ 0 w 12192000"/>
              <a:gd name="connsiteY3" fmla="*/ 5988902 h 5988902"/>
              <a:gd name="connsiteX4" fmla="*/ 0 w 12192000"/>
              <a:gd name="connsiteY4" fmla="*/ 0 h 5988902"/>
              <a:gd name="connsiteX0" fmla="*/ 0 w 12192000"/>
              <a:gd name="connsiteY0" fmla="*/ 0 h 5988902"/>
              <a:gd name="connsiteX1" fmla="*/ 12192000 w 12192000"/>
              <a:gd name="connsiteY1" fmla="*/ 0 h 5988902"/>
              <a:gd name="connsiteX2" fmla="*/ 6592478 w 12192000"/>
              <a:gd name="connsiteY2" fmla="*/ 5065075 h 5988902"/>
              <a:gd name="connsiteX3" fmla="*/ 0 w 12192000"/>
              <a:gd name="connsiteY3" fmla="*/ 5988902 h 5988902"/>
              <a:gd name="connsiteX4" fmla="*/ 0 w 12192000"/>
              <a:gd name="connsiteY4" fmla="*/ 0 h 5988902"/>
              <a:gd name="connsiteX0" fmla="*/ 0 w 7629427"/>
              <a:gd name="connsiteY0" fmla="*/ 0 h 5988902"/>
              <a:gd name="connsiteX1" fmla="*/ 7629427 w 7629427"/>
              <a:gd name="connsiteY1" fmla="*/ 9427 h 5988902"/>
              <a:gd name="connsiteX2" fmla="*/ 6592478 w 7629427"/>
              <a:gd name="connsiteY2" fmla="*/ 5065075 h 5988902"/>
              <a:gd name="connsiteX3" fmla="*/ 0 w 7629427"/>
              <a:gd name="connsiteY3" fmla="*/ 5988902 h 5988902"/>
              <a:gd name="connsiteX4" fmla="*/ 0 w 7629427"/>
              <a:gd name="connsiteY4" fmla="*/ 0 h 5988902"/>
              <a:gd name="connsiteX0" fmla="*/ 0 w 7629427"/>
              <a:gd name="connsiteY0" fmla="*/ 0 h 5640110"/>
              <a:gd name="connsiteX1" fmla="*/ 7629427 w 7629427"/>
              <a:gd name="connsiteY1" fmla="*/ 9427 h 5640110"/>
              <a:gd name="connsiteX2" fmla="*/ 6592478 w 7629427"/>
              <a:gd name="connsiteY2" fmla="*/ 5065075 h 5640110"/>
              <a:gd name="connsiteX3" fmla="*/ 0 w 7629427"/>
              <a:gd name="connsiteY3" fmla="*/ 5640110 h 5640110"/>
              <a:gd name="connsiteX4" fmla="*/ 0 w 7629427"/>
              <a:gd name="connsiteY4" fmla="*/ 0 h 5640110"/>
              <a:gd name="connsiteX0" fmla="*/ 0 w 7629427"/>
              <a:gd name="connsiteY0" fmla="*/ 0 h 5384479"/>
              <a:gd name="connsiteX1" fmla="*/ 7629427 w 7629427"/>
              <a:gd name="connsiteY1" fmla="*/ 9427 h 5384479"/>
              <a:gd name="connsiteX2" fmla="*/ 6592478 w 7629427"/>
              <a:gd name="connsiteY2" fmla="*/ 5065075 h 5384479"/>
              <a:gd name="connsiteX3" fmla="*/ 15228 w 7629427"/>
              <a:gd name="connsiteY3" fmla="*/ 5384479 h 5384479"/>
              <a:gd name="connsiteX4" fmla="*/ 0 w 7629427"/>
              <a:gd name="connsiteY4" fmla="*/ 0 h 5384479"/>
              <a:gd name="connsiteX0" fmla="*/ 0 w 7629427"/>
              <a:gd name="connsiteY0" fmla="*/ 0 h 5357571"/>
              <a:gd name="connsiteX1" fmla="*/ 7629427 w 7629427"/>
              <a:gd name="connsiteY1" fmla="*/ 9427 h 5357571"/>
              <a:gd name="connsiteX2" fmla="*/ 6592478 w 7629427"/>
              <a:gd name="connsiteY2" fmla="*/ 5065075 h 5357571"/>
              <a:gd name="connsiteX3" fmla="*/ 0 w 7629427"/>
              <a:gd name="connsiteY3" fmla="*/ 5357571 h 5357571"/>
              <a:gd name="connsiteX4" fmla="*/ 0 w 7629427"/>
              <a:gd name="connsiteY4" fmla="*/ 0 h 5357571"/>
              <a:gd name="connsiteX0" fmla="*/ 0 w 7629427"/>
              <a:gd name="connsiteY0" fmla="*/ 0 h 5226169"/>
              <a:gd name="connsiteX1" fmla="*/ 7629427 w 7629427"/>
              <a:gd name="connsiteY1" fmla="*/ 9427 h 5226169"/>
              <a:gd name="connsiteX2" fmla="*/ 6592478 w 7629427"/>
              <a:gd name="connsiteY2" fmla="*/ 5065075 h 5226169"/>
              <a:gd name="connsiteX3" fmla="*/ 0 w 7629427"/>
              <a:gd name="connsiteY3" fmla="*/ 5226169 h 5226169"/>
              <a:gd name="connsiteX4" fmla="*/ 0 w 7629427"/>
              <a:gd name="connsiteY4" fmla="*/ 0 h 5226169"/>
              <a:gd name="connsiteX0" fmla="*/ 0 w 7629427"/>
              <a:gd name="connsiteY0" fmla="*/ 0 h 5226169"/>
              <a:gd name="connsiteX1" fmla="*/ 7629427 w 7629427"/>
              <a:gd name="connsiteY1" fmla="*/ 9427 h 5226169"/>
              <a:gd name="connsiteX2" fmla="*/ 6467405 w 7629427"/>
              <a:gd name="connsiteY2" fmla="*/ 5222758 h 5226169"/>
              <a:gd name="connsiteX3" fmla="*/ 0 w 7629427"/>
              <a:gd name="connsiteY3" fmla="*/ 5226169 h 5226169"/>
              <a:gd name="connsiteX4" fmla="*/ 0 w 7629427"/>
              <a:gd name="connsiteY4" fmla="*/ 0 h 5226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9427" h="5226169">
                <a:moveTo>
                  <a:pt x="0" y="0"/>
                </a:moveTo>
                <a:lnTo>
                  <a:pt x="7629427" y="9427"/>
                </a:lnTo>
                <a:lnTo>
                  <a:pt x="6467405" y="5222758"/>
                </a:lnTo>
                <a:lnTo>
                  <a:pt x="0" y="5226169"/>
                </a:lnTo>
                <a:lnTo>
                  <a:pt x="0" y="0"/>
                </a:lnTo>
                <a:close/>
              </a:path>
            </a:pathLst>
          </a:custGeom>
          <a:solidFill>
            <a:srgbClr val="EFEBE7">
              <a:alpha val="80784"/>
            </a:srgbClr>
          </a:solidFill>
          <a:ln w="152400" cap="rnd">
            <a:solidFill>
              <a:schemeClr val="tx2">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17" name="Rectangle 1">
            <a:extLst>
              <a:ext uri="{FF2B5EF4-FFF2-40B4-BE49-F238E27FC236}">
                <a16:creationId xmlns:a16="http://schemas.microsoft.com/office/drawing/2014/main" id="{34B210F6-C114-DF41-9BE1-310E3823EBFB}"/>
              </a:ext>
            </a:extLst>
          </p:cNvPr>
          <p:cNvSpPr/>
          <p:nvPr userDrawn="1"/>
        </p:nvSpPr>
        <p:spPr>
          <a:xfrm>
            <a:off x="838202" y="1214686"/>
            <a:ext cx="3070303" cy="612565"/>
          </a:xfrm>
          <a:custGeom>
            <a:avLst/>
            <a:gdLst>
              <a:gd name="connsiteX0" fmla="*/ 0 w 2755900"/>
              <a:gd name="connsiteY0" fmla="*/ 0 h 914400"/>
              <a:gd name="connsiteX1" fmla="*/ 2755900 w 2755900"/>
              <a:gd name="connsiteY1" fmla="*/ 0 h 914400"/>
              <a:gd name="connsiteX2" fmla="*/ 2755900 w 2755900"/>
              <a:gd name="connsiteY2" fmla="*/ 914400 h 914400"/>
              <a:gd name="connsiteX3" fmla="*/ 0 w 2755900"/>
              <a:gd name="connsiteY3" fmla="*/ 914400 h 914400"/>
              <a:gd name="connsiteX4" fmla="*/ 0 w 2755900"/>
              <a:gd name="connsiteY4" fmla="*/ 0 h 914400"/>
              <a:gd name="connsiteX0" fmla="*/ 0 w 3200400"/>
              <a:gd name="connsiteY0" fmla="*/ 12700 h 927100"/>
              <a:gd name="connsiteX1" fmla="*/ 3200400 w 3200400"/>
              <a:gd name="connsiteY1" fmla="*/ 0 h 927100"/>
              <a:gd name="connsiteX2" fmla="*/ 2755900 w 3200400"/>
              <a:gd name="connsiteY2" fmla="*/ 927100 h 927100"/>
              <a:gd name="connsiteX3" fmla="*/ 0 w 3200400"/>
              <a:gd name="connsiteY3" fmla="*/ 927100 h 927100"/>
              <a:gd name="connsiteX4" fmla="*/ 0 w 3200400"/>
              <a:gd name="connsiteY4" fmla="*/ 12700 h 927100"/>
              <a:gd name="connsiteX0" fmla="*/ 0 w 3200400"/>
              <a:gd name="connsiteY0" fmla="*/ 12700 h 1092200"/>
              <a:gd name="connsiteX1" fmla="*/ 3200400 w 3200400"/>
              <a:gd name="connsiteY1" fmla="*/ 0 h 1092200"/>
              <a:gd name="connsiteX2" fmla="*/ 2895600 w 3200400"/>
              <a:gd name="connsiteY2" fmla="*/ 1092200 h 1092200"/>
              <a:gd name="connsiteX3" fmla="*/ 0 w 3200400"/>
              <a:gd name="connsiteY3" fmla="*/ 927100 h 1092200"/>
              <a:gd name="connsiteX4" fmla="*/ 0 w 3200400"/>
              <a:gd name="connsiteY4" fmla="*/ 12700 h 1092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0400" h="1092200">
                <a:moveTo>
                  <a:pt x="0" y="12700"/>
                </a:moveTo>
                <a:lnTo>
                  <a:pt x="3200400" y="0"/>
                </a:lnTo>
                <a:lnTo>
                  <a:pt x="2895600" y="1092200"/>
                </a:lnTo>
                <a:lnTo>
                  <a:pt x="0" y="927100"/>
                </a:lnTo>
                <a:lnTo>
                  <a:pt x="0" y="12700"/>
                </a:lnTo>
                <a:close/>
              </a:path>
            </a:pathLst>
          </a:custGeom>
          <a:solidFill>
            <a:srgbClr val="7030A0"/>
          </a:solidFill>
          <a:ln w="152400" cap="rnd">
            <a:solidFill>
              <a:srgbClr val="7030A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3" name="Title 2">
            <a:extLst>
              <a:ext uri="{FF2B5EF4-FFF2-40B4-BE49-F238E27FC236}">
                <a16:creationId xmlns:a16="http://schemas.microsoft.com/office/drawing/2014/main" id="{963875EC-8F6F-48F1-B77D-78F8F583BBC9}"/>
              </a:ext>
            </a:extLst>
          </p:cNvPr>
          <p:cNvSpPr>
            <a:spLocks noGrp="1"/>
          </p:cNvSpPr>
          <p:nvPr>
            <p:ph type="title" hasCustomPrompt="1"/>
          </p:nvPr>
        </p:nvSpPr>
        <p:spPr>
          <a:xfrm>
            <a:off x="865187" y="1193647"/>
            <a:ext cx="3244702" cy="612566"/>
          </a:xfrm>
        </p:spPr>
        <p:txBody>
          <a:bodyPr/>
          <a:lstStyle>
            <a:lvl1pPr>
              <a:defRPr sz="2600" b="1">
                <a:solidFill>
                  <a:schemeClr val="bg1"/>
                </a:solidFill>
              </a:defRPr>
            </a:lvl1pPr>
          </a:lstStyle>
          <a:p>
            <a:r>
              <a:rPr lang="en-US" dirty="0"/>
              <a:t>Title</a:t>
            </a:r>
          </a:p>
        </p:txBody>
      </p:sp>
      <p:sp>
        <p:nvSpPr>
          <p:cNvPr id="6" name="Text Placeholder 5">
            <a:extLst>
              <a:ext uri="{FF2B5EF4-FFF2-40B4-BE49-F238E27FC236}">
                <a16:creationId xmlns:a16="http://schemas.microsoft.com/office/drawing/2014/main" id="{5955C855-6A02-4223-B0D0-24AE52031D78}"/>
              </a:ext>
            </a:extLst>
          </p:cNvPr>
          <p:cNvSpPr>
            <a:spLocks noGrp="1"/>
          </p:cNvSpPr>
          <p:nvPr>
            <p:ph type="body" sz="quarter" idx="14" hasCustomPrompt="1"/>
          </p:nvPr>
        </p:nvSpPr>
        <p:spPr>
          <a:xfrm>
            <a:off x="854154" y="2152172"/>
            <a:ext cx="4224528" cy="612565"/>
          </a:xfrm>
        </p:spPr>
        <p:txBody>
          <a:bodyPr/>
          <a:lstStyle>
            <a:lvl1pPr marL="0" indent="0">
              <a:lnSpc>
                <a:spcPct val="100000"/>
              </a:lnSpc>
              <a:spcBef>
                <a:spcPts val="0"/>
              </a:spcBef>
              <a:buNone/>
              <a:defRPr sz="1500">
                <a:solidFill>
                  <a:srgbClr val="595959"/>
                </a:solidFill>
              </a:defRPr>
            </a:lvl1pPr>
          </a:lstStyle>
          <a:p>
            <a:pPr lvl="0"/>
            <a:r>
              <a:rPr lang="en-US" dirty="0"/>
              <a:t>Enter text</a:t>
            </a:r>
          </a:p>
        </p:txBody>
      </p:sp>
      <p:sp>
        <p:nvSpPr>
          <p:cNvPr id="12" name="Text Placeholder 11">
            <a:extLst>
              <a:ext uri="{FF2B5EF4-FFF2-40B4-BE49-F238E27FC236}">
                <a16:creationId xmlns:a16="http://schemas.microsoft.com/office/drawing/2014/main" id="{B8E2F2CA-0029-4F81-A129-76862C75E733}"/>
              </a:ext>
            </a:extLst>
          </p:cNvPr>
          <p:cNvSpPr>
            <a:spLocks noGrp="1"/>
          </p:cNvSpPr>
          <p:nvPr>
            <p:ph type="body" sz="quarter" idx="15" hasCustomPrompt="1"/>
          </p:nvPr>
        </p:nvSpPr>
        <p:spPr>
          <a:xfrm>
            <a:off x="848834" y="2594251"/>
            <a:ext cx="4800600" cy="3529584"/>
          </a:xfrm>
        </p:spPr>
        <p:txBody>
          <a:bodyPr/>
          <a:lstStyle>
            <a:lvl1pPr marL="228600" indent="-228600">
              <a:lnSpc>
                <a:spcPts val="1800"/>
              </a:lnSpc>
              <a:spcBef>
                <a:spcPts val="1600"/>
              </a:spcBef>
              <a:buClr>
                <a:srgbClr val="00B0F0"/>
              </a:buClr>
              <a:buSzPct val="115000"/>
              <a:buFont typeface="Calibri" panose="020F0502020204030204" pitchFamily="34" charset="0"/>
              <a:buChar char="•"/>
              <a:defRPr sz="1500">
                <a:solidFill>
                  <a:srgbClr val="595959"/>
                </a:solidFill>
              </a:defRPr>
            </a:lvl1pPr>
          </a:lstStyle>
          <a:p>
            <a:pPr lvl="0"/>
            <a:r>
              <a:rPr lang="en-US" dirty="0"/>
              <a:t>Bulleted list</a:t>
            </a:r>
          </a:p>
          <a:p>
            <a:pPr lvl="0"/>
            <a:endParaRPr lang="en-US" dirty="0"/>
          </a:p>
        </p:txBody>
      </p:sp>
      <p:pic>
        <p:nvPicPr>
          <p:cNvPr id="11" name="Picture 10">
            <a:extLst>
              <a:ext uri="{FF2B5EF4-FFF2-40B4-BE49-F238E27FC236}">
                <a16:creationId xmlns:a16="http://schemas.microsoft.com/office/drawing/2014/main" id="{26ACCE62-CA56-C047-9923-6291CB83A030}"/>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75601" y="2503755"/>
            <a:ext cx="3822998" cy="3406632"/>
          </a:xfrm>
          <a:prstGeom prst="rect">
            <a:avLst/>
          </a:prstGeom>
        </p:spPr>
      </p:pic>
      <p:cxnSp>
        <p:nvCxnSpPr>
          <p:cNvPr id="16" name="Straight Connector 15">
            <a:extLst>
              <a:ext uri="{FF2B5EF4-FFF2-40B4-BE49-F238E27FC236}">
                <a16:creationId xmlns:a16="http://schemas.microsoft.com/office/drawing/2014/main" id="{773E4C96-03D5-D648-A187-F10F25F320CF}"/>
              </a:ext>
              <a:ext uri="{C183D7F6-B498-43B3-948B-1728B52AA6E4}">
                <adec:decorative xmlns:adec="http://schemas.microsoft.com/office/drawing/2017/decorative" val="1"/>
              </a:ext>
            </a:extLst>
          </p:cNvPr>
          <p:cNvCxnSpPr>
            <a:cxnSpLocks/>
          </p:cNvCxnSpPr>
          <p:nvPr userDrawn="1"/>
        </p:nvCxnSpPr>
        <p:spPr>
          <a:xfrm>
            <a:off x="7728602" y="5910387"/>
            <a:ext cx="3749040" cy="0"/>
          </a:xfrm>
          <a:prstGeom prst="line">
            <a:avLst/>
          </a:prstGeom>
          <a:ln w="50800" cap="rnd">
            <a:solidFill>
              <a:srgbClr val="FFC000"/>
            </a:solidFill>
          </a:ln>
        </p:spPr>
        <p:style>
          <a:lnRef idx="1">
            <a:schemeClr val="accent1"/>
          </a:lnRef>
          <a:fillRef idx="0">
            <a:schemeClr val="accent1"/>
          </a:fillRef>
          <a:effectRef idx="0">
            <a:schemeClr val="accent1"/>
          </a:effectRef>
          <a:fontRef idx="minor">
            <a:schemeClr val="tx1"/>
          </a:fontRef>
        </p:style>
      </p:cxnSp>
      <p:sp>
        <p:nvSpPr>
          <p:cNvPr id="18" name="Google Shape;102;p14">
            <a:extLst>
              <a:ext uri="{FF2B5EF4-FFF2-40B4-BE49-F238E27FC236}">
                <a16:creationId xmlns:a16="http://schemas.microsoft.com/office/drawing/2014/main" id="{D4222382-579A-C849-B464-BDFB7248BA3E}"/>
              </a:ext>
            </a:extLst>
          </p:cNvPr>
          <p:cNvSpPr txBox="1"/>
          <p:nvPr userDrawn="1"/>
        </p:nvSpPr>
        <p:spPr>
          <a:xfrm rot="16200000">
            <a:off x="9214895" y="4055308"/>
            <a:ext cx="5355218" cy="141794"/>
          </a:xfrm>
          <a:prstGeom prst="rect">
            <a:avLst/>
          </a:prstGeom>
          <a:noFill/>
          <a:ln>
            <a:noFill/>
          </a:ln>
        </p:spPr>
        <p:txBody>
          <a:bodyPr spcFirstLastPara="1" wrap="square" lIns="91425" tIns="45700" rIns="91425" bIns="45700" anchor="t" anchorCtr="0">
            <a:noAutofit/>
          </a:bodyPr>
          <a:lstStyle/>
          <a:p>
            <a:pPr marL="0" marR="0" lvl="0" indent="0" algn="l" defTabSz="457200" rtl="0" eaLnBrk="1" fontAlgn="auto" latinLnBrk="0" hangingPunct="1">
              <a:lnSpc>
                <a:spcPct val="100000"/>
              </a:lnSpc>
              <a:spcBef>
                <a:spcPts val="0"/>
              </a:spcBef>
              <a:spcAft>
                <a:spcPts val="0"/>
              </a:spcAft>
              <a:buClr>
                <a:srgbClr val="000000"/>
              </a:buClr>
              <a:buSzTx/>
              <a:buFont typeface="Arial"/>
              <a:buNone/>
              <a:tabLst/>
              <a:defRPr/>
            </a:pPr>
            <a:r>
              <a:rPr lang="en-US" sz="800" dirty="0">
                <a:solidFill>
                  <a:srgbClr val="595959"/>
                </a:solidFill>
                <a:latin typeface="Calibri"/>
                <a:ea typeface="Calibri"/>
                <a:cs typeface="Calibri"/>
                <a:sym typeface="Calibri"/>
              </a:rPr>
              <a:t>© Houghton Mifflin Harcourt Publishing Company	</a:t>
            </a:r>
            <a:endParaRPr sz="800" dirty="0">
              <a:solidFill>
                <a:srgbClr val="595959"/>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01564285"/>
      </p:ext>
    </p:extLst>
  </p:cSld>
  <p:clrMapOvr>
    <a:masterClrMapping/>
  </p:clrMapOvr>
  <p:extLst>
    <p:ext uri="{DCECCB84-F9BA-43D5-87BE-67443E8EF086}">
      <p15:sldGuideLst xmlns:p15="http://schemas.microsoft.com/office/powerpoint/2012/main">
        <p15:guide id="1" orient="horz" pos="1416" userDrawn="1">
          <p15:clr>
            <a:srgbClr val="FBAE40"/>
          </p15:clr>
        </p15:guide>
        <p15:guide id="2" orient="horz" pos="1824"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ummative_SR">
    <p:spTree>
      <p:nvGrpSpPr>
        <p:cNvPr id="1" name=""/>
        <p:cNvGrpSpPr/>
        <p:nvPr/>
      </p:nvGrpSpPr>
      <p:grpSpPr>
        <a:xfrm>
          <a:off x="0" y="0"/>
          <a:ext cx="0" cy="0"/>
          <a:chOff x="0" y="0"/>
          <a:chExt cx="0" cy="0"/>
        </a:xfrm>
      </p:grpSpPr>
      <p:sp>
        <p:nvSpPr>
          <p:cNvPr id="16" name="Rectangle 1">
            <a:extLst>
              <a:ext uri="{FF2B5EF4-FFF2-40B4-BE49-F238E27FC236}">
                <a16:creationId xmlns:a16="http://schemas.microsoft.com/office/drawing/2014/main" id="{6A6BA52A-6849-4A5B-81AE-DCFAB81208B7}"/>
              </a:ext>
            </a:extLst>
          </p:cNvPr>
          <p:cNvSpPr/>
          <p:nvPr userDrawn="1"/>
        </p:nvSpPr>
        <p:spPr>
          <a:xfrm>
            <a:off x="817329" y="1184705"/>
            <a:ext cx="4303312" cy="635000"/>
          </a:xfrm>
          <a:custGeom>
            <a:avLst/>
            <a:gdLst>
              <a:gd name="connsiteX0" fmla="*/ 0 w 2755900"/>
              <a:gd name="connsiteY0" fmla="*/ 0 h 914400"/>
              <a:gd name="connsiteX1" fmla="*/ 2755900 w 2755900"/>
              <a:gd name="connsiteY1" fmla="*/ 0 h 914400"/>
              <a:gd name="connsiteX2" fmla="*/ 2755900 w 2755900"/>
              <a:gd name="connsiteY2" fmla="*/ 914400 h 914400"/>
              <a:gd name="connsiteX3" fmla="*/ 0 w 2755900"/>
              <a:gd name="connsiteY3" fmla="*/ 914400 h 914400"/>
              <a:gd name="connsiteX4" fmla="*/ 0 w 2755900"/>
              <a:gd name="connsiteY4" fmla="*/ 0 h 914400"/>
              <a:gd name="connsiteX0" fmla="*/ 0 w 3200400"/>
              <a:gd name="connsiteY0" fmla="*/ 12700 h 927100"/>
              <a:gd name="connsiteX1" fmla="*/ 3200400 w 3200400"/>
              <a:gd name="connsiteY1" fmla="*/ 0 h 927100"/>
              <a:gd name="connsiteX2" fmla="*/ 2755900 w 3200400"/>
              <a:gd name="connsiteY2" fmla="*/ 927100 h 927100"/>
              <a:gd name="connsiteX3" fmla="*/ 0 w 3200400"/>
              <a:gd name="connsiteY3" fmla="*/ 927100 h 927100"/>
              <a:gd name="connsiteX4" fmla="*/ 0 w 3200400"/>
              <a:gd name="connsiteY4" fmla="*/ 12700 h 927100"/>
              <a:gd name="connsiteX0" fmla="*/ 0 w 3200400"/>
              <a:gd name="connsiteY0" fmla="*/ 12700 h 1092200"/>
              <a:gd name="connsiteX1" fmla="*/ 3200400 w 3200400"/>
              <a:gd name="connsiteY1" fmla="*/ 0 h 1092200"/>
              <a:gd name="connsiteX2" fmla="*/ 2895600 w 3200400"/>
              <a:gd name="connsiteY2" fmla="*/ 1092200 h 1092200"/>
              <a:gd name="connsiteX3" fmla="*/ 0 w 3200400"/>
              <a:gd name="connsiteY3" fmla="*/ 927100 h 1092200"/>
              <a:gd name="connsiteX4" fmla="*/ 0 w 3200400"/>
              <a:gd name="connsiteY4" fmla="*/ 12700 h 1092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0400" h="1092200">
                <a:moveTo>
                  <a:pt x="0" y="12700"/>
                </a:moveTo>
                <a:lnTo>
                  <a:pt x="3200400" y="0"/>
                </a:lnTo>
                <a:lnTo>
                  <a:pt x="2895600" y="1092200"/>
                </a:lnTo>
                <a:lnTo>
                  <a:pt x="0" y="927100"/>
                </a:lnTo>
                <a:lnTo>
                  <a:pt x="0" y="12700"/>
                </a:lnTo>
                <a:close/>
              </a:path>
            </a:pathLst>
          </a:custGeom>
          <a:solidFill>
            <a:srgbClr val="7030A0"/>
          </a:solidFill>
          <a:ln w="152400" cap="rnd">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9139170F-4CCF-4B65-A225-E296F51F4137}"/>
              </a:ext>
            </a:extLst>
          </p:cNvPr>
          <p:cNvSpPr/>
          <p:nvPr userDrawn="1"/>
        </p:nvSpPr>
        <p:spPr>
          <a:xfrm>
            <a:off x="6833847" y="1485900"/>
            <a:ext cx="4800600" cy="4800600"/>
          </a:xfrm>
          <a:prstGeom prst="rect">
            <a:avLst/>
          </a:prstGeom>
          <a:noFill/>
          <a:ln cap="rnd">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CE61C8D6-AEB6-4A1E-8B05-278ED6375788}"/>
              </a:ext>
            </a:extLst>
          </p:cNvPr>
          <p:cNvSpPr>
            <a:spLocks noGrp="1"/>
          </p:cNvSpPr>
          <p:nvPr>
            <p:ph type="title" hasCustomPrompt="1"/>
          </p:nvPr>
        </p:nvSpPr>
        <p:spPr>
          <a:xfrm>
            <a:off x="863561" y="1143872"/>
            <a:ext cx="4761062" cy="712493"/>
          </a:xfrm>
        </p:spPr>
        <p:txBody>
          <a:bodyPr/>
          <a:lstStyle>
            <a:lvl1pPr>
              <a:defRPr sz="2600" b="1">
                <a:solidFill>
                  <a:schemeClr val="bg1"/>
                </a:solidFill>
              </a:defRPr>
            </a:lvl1pPr>
          </a:lstStyle>
          <a:p>
            <a:r>
              <a:rPr lang="en-US" dirty="0"/>
              <a:t>Title</a:t>
            </a:r>
          </a:p>
        </p:txBody>
      </p:sp>
      <p:sp>
        <p:nvSpPr>
          <p:cNvPr id="5" name="Text Placeholder 4">
            <a:extLst>
              <a:ext uri="{FF2B5EF4-FFF2-40B4-BE49-F238E27FC236}">
                <a16:creationId xmlns:a16="http://schemas.microsoft.com/office/drawing/2014/main" id="{7EA5BDAC-A973-46E6-B618-619D291FD191}"/>
              </a:ext>
            </a:extLst>
          </p:cNvPr>
          <p:cNvSpPr>
            <a:spLocks noGrp="1"/>
          </p:cNvSpPr>
          <p:nvPr>
            <p:ph type="body" sz="quarter" idx="15" hasCustomPrompt="1"/>
          </p:nvPr>
        </p:nvSpPr>
        <p:spPr>
          <a:xfrm>
            <a:off x="801381" y="2046543"/>
            <a:ext cx="5578154" cy="541338"/>
          </a:xfrm>
        </p:spPr>
        <p:txBody>
          <a:bodyPr/>
          <a:lstStyle>
            <a:lvl1pPr marL="50800" indent="0">
              <a:buNone/>
              <a:defRPr sz="1500">
                <a:solidFill>
                  <a:srgbClr val="595959"/>
                </a:solidFill>
              </a:defRPr>
            </a:lvl1pPr>
          </a:lstStyle>
          <a:p>
            <a:pPr lvl="0"/>
            <a:r>
              <a:rPr lang="en-US" dirty="0"/>
              <a:t>Enter text</a:t>
            </a:r>
          </a:p>
        </p:txBody>
      </p:sp>
      <p:sp>
        <p:nvSpPr>
          <p:cNvPr id="7" name="Text Placeholder 6">
            <a:extLst>
              <a:ext uri="{FF2B5EF4-FFF2-40B4-BE49-F238E27FC236}">
                <a16:creationId xmlns:a16="http://schemas.microsoft.com/office/drawing/2014/main" id="{81EE3E4E-BF8F-4DF4-A70F-35705B788C7B}"/>
              </a:ext>
            </a:extLst>
          </p:cNvPr>
          <p:cNvSpPr>
            <a:spLocks noGrp="1"/>
          </p:cNvSpPr>
          <p:nvPr>
            <p:ph type="body" sz="quarter" idx="16" hasCustomPrompt="1"/>
          </p:nvPr>
        </p:nvSpPr>
        <p:spPr>
          <a:xfrm>
            <a:off x="846234" y="2369287"/>
            <a:ext cx="5056632" cy="3648456"/>
          </a:xfrm>
        </p:spPr>
        <p:txBody>
          <a:bodyPr/>
          <a:lstStyle>
            <a:lvl1pPr marL="228600" indent="-228600">
              <a:lnSpc>
                <a:spcPts val="1800"/>
              </a:lnSpc>
              <a:spcBef>
                <a:spcPts val="1600"/>
              </a:spcBef>
              <a:buClr>
                <a:srgbClr val="00B0F0"/>
              </a:buClr>
              <a:buSzPct val="115000"/>
              <a:buFont typeface="Calibri" panose="020F0502020204030204" pitchFamily="34" charset="0"/>
              <a:buChar char="•"/>
              <a:defRPr sz="1500">
                <a:solidFill>
                  <a:srgbClr val="595959"/>
                </a:solidFill>
              </a:defRPr>
            </a:lvl1pPr>
          </a:lstStyle>
          <a:p>
            <a:pPr lvl="0"/>
            <a:r>
              <a:rPr lang="en-US" dirty="0"/>
              <a:t>Bulleted list</a:t>
            </a:r>
          </a:p>
        </p:txBody>
      </p:sp>
      <p:sp>
        <p:nvSpPr>
          <p:cNvPr id="10" name="Text Placeholder 9">
            <a:extLst>
              <a:ext uri="{FF2B5EF4-FFF2-40B4-BE49-F238E27FC236}">
                <a16:creationId xmlns:a16="http://schemas.microsoft.com/office/drawing/2014/main" id="{464347FA-CB3E-4ECD-A182-511D9DDD7915}"/>
              </a:ext>
            </a:extLst>
          </p:cNvPr>
          <p:cNvSpPr>
            <a:spLocks noGrp="1"/>
          </p:cNvSpPr>
          <p:nvPr>
            <p:ph type="body" sz="quarter" idx="17" hasCustomPrompt="1"/>
          </p:nvPr>
        </p:nvSpPr>
        <p:spPr>
          <a:xfrm>
            <a:off x="7021513" y="1004888"/>
            <a:ext cx="3111500" cy="407988"/>
          </a:xfrm>
        </p:spPr>
        <p:txBody>
          <a:bodyPr/>
          <a:lstStyle>
            <a:lvl1pPr marL="50800" indent="0">
              <a:buNone/>
              <a:defRPr sz="1500">
                <a:solidFill>
                  <a:schemeClr val="bg1"/>
                </a:solidFill>
              </a:defRPr>
            </a:lvl1pPr>
          </a:lstStyle>
          <a:p>
            <a:pPr lvl="0"/>
            <a:r>
              <a:rPr lang="en-US" dirty="0"/>
              <a:t>Type in the box.</a:t>
            </a:r>
          </a:p>
        </p:txBody>
      </p:sp>
      <p:sp>
        <p:nvSpPr>
          <p:cNvPr id="24" name="Text Placeholder 23">
            <a:extLst>
              <a:ext uri="{FF2B5EF4-FFF2-40B4-BE49-F238E27FC236}">
                <a16:creationId xmlns:a16="http://schemas.microsoft.com/office/drawing/2014/main" id="{37122EE7-6196-4D5C-B91D-117FB0967A07}"/>
              </a:ext>
            </a:extLst>
          </p:cNvPr>
          <p:cNvSpPr>
            <a:spLocks noGrp="1"/>
          </p:cNvSpPr>
          <p:nvPr>
            <p:ph type="body" sz="quarter" idx="14" hasCustomPrompt="1"/>
          </p:nvPr>
        </p:nvSpPr>
        <p:spPr>
          <a:xfrm>
            <a:off x="6834188" y="1485900"/>
            <a:ext cx="4800600" cy="4641850"/>
          </a:xfrm>
        </p:spPr>
        <p:txBody>
          <a:bodyPr/>
          <a:lstStyle>
            <a:lvl1pPr marL="50800" indent="0">
              <a:buFontTx/>
              <a:buNone/>
              <a:defRPr sz="1100" i="1">
                <a:solidFill>
                  <a:srgbClr val="595959"/>
                </a:solidFill>
                <a:latin typeface="Calibri Light" panose="020F0302020204030204" pitchFamily="34" charset="0"/>
                <a:cs typeface="Calibri Light" panose="020F0302020204030204" pitchFamily="34" charset="0"/>
              </a:defRPr>
            </a:lvl1pPr>
            <a:lvl2pPr marL="533400" indent="0">
              <a:buNone/>
              <a:defRPr/>
            </a:lvl2pPr>
          </a:lstStyle>
          <a:p>
            <a:pPr lvl="0"/>
            <a:r>
              <a:rPr lang="en-US" dirty="0"/>
              <a:t>Start typing . . .</a:t>
            </a:r>
          </a:p>
        </p:txBody>
      </p:sp>
      <p:sp>
        <p:nvSpPr>
          <p:cNvPr id="13" name="Google Shape;102;p14">
            <a:extLst>
              <a:ext uri="{FF2B5EF4-FFF2-40B4-BE49-F238E27FC236}">
                <a16:creationId xmlns:a16="http://schemas.microsoft.com/office/drawing/2014/main" id="{2FC6EB4A-9F58-4444-913D-6E6FC1FA39F8}"/>
              </a:ext>
            </a:extLst>
          </p:cNvPr>
          <p:cNvSpPr txBox="1"/>
          <p:nvPr userDrawn="1"/>
        </p:nvSpPr>
        <p:spPr>
          <a:xfrm rot="16200000">
            <a:off x="9214895" y="4055308"/>
            <a:ext cx="5355218" cy="141794"/>
          </a:xfrm>
          <a:prstGeom prst="rect">
            <a:avLst/>
          </a:prstGeom>
          <a:noFill/>
          <a:ln>
            <a:noFill/>
          </a:ln>
        </p:spPr>
        <p:txBody>
          <a:bodyPr spcFirstLastPara="1" wrap="square" lIns="91425" tIns="45700" rIns="91425" bIns="45700" anchor="t" anchorCtr="0">
            <a:noAutofit/>
          </a:bodyPr>
          <a:lstStyle/>
          <a:p>
            <a:pPr marL="0" marR="0" lvl="0" indent="0" algn="l" defTabSz="457200" rtl="0" eaLnBrk="1" fontAlgn="auto" latinLnBrk="0" hangingPunct="1">
              <a:lnSpc>
                <a:spcPct val="100000"/>
              </a:lnSpc>
              <a:spcBef>
                <a:spcPts val="0"/>
              </a:spcBef>
              <a:spcAft>
                <a:spcPts val="0"/>
              </a:spcAft>
              <a:buClr>
                <a:srgbClr val="000000"/>
              </a:buClr>
              <a:buSzTx/>
              <a:buFont typeface="Arial"/>
              <a:buNone/>
              <a:tabLst/>
              <a:defRPr/>
            </a:pPr>
            <a:r>
              <a:rPr lang="en-US" sz="800" dirty="0">
                <a:solidFill>
                  <a:srgbClr val="595959"/>
                </a:solidFill>
                <a:latin typeface="Calibri"/>
                <a:ea typeface="Calibri"/>
                <a:cs typeface="Calibri"/>
                <a:sym typeface="Calibri"/>
              </a:rPr>
              <a:t>© Houghton Mifflin Harcourt Publishing Company	</a:t>
            </a:r>
            <a:endParaRPr sz="800" dirty="0">
              <a:solidFill>
                <a:srgbClr val="595959"/>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24594345"/>
      </p:ext>
    </p:extLst>
  </p:cSld>
  <p:clrMapOvr>
    <a:masterClrMapping/>
  </p:clrMapOvr>
  <p:extLst>
    <p:ext uri="{DCECCB84-F9BA-43D5-87BE-67443E8EF086}">
      <p15:sldGuideLst xmlns:p15="http://schemas.microsoft.com/office/powerpoint/2012/main">
        <p15:guide id="1" orient="horz" pos="1416" userDrawn="1">
          <p15:clr>
            <a:srgbClr val="FBAE40"/>
          </p15:clr>
        </p15:guide>
        <p15:guide id="2" orient="horz" pos="168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ssay Prompts">
    <p:spTree>
      <p:nvGrpSpPr>
        <p:cNvPr id="1" name=""/>
        <p:cNvGrpSpPr/>
        <p:nvPr/>
      </p:nvGrpSpPr>
      <p:grpSpPr>
        <a:xfrm>
          <a:off x="0" y="0"/>
          <a:ext cx="0" cy="0"/>
          <a:chOff x="0" y="0"/>
          <a:chExt cx="0" cy="0"/>
        </a:xfrm>
      </p:grpSpPr>
      <p:sp>
        <p:nvSpPr>
          <p:cNvPr id="18" name="Rectangle 1">
            <a:extLst>
              <a:ext uri="{FF2B5EF4-FFF2-40B4-BE49-F238E27FC236}">
                <a16:creationId xmlns:a16="http://schemas.microsoft.com/office/drawing/2014/main" id="{B071EDC3-C6DE-45B7-87E9-BB4C0EFA8DBB}"/>
              </a:ext>
            </a:extLst>
          </p:cNvPr>
          <p:cNvSpPr/>
          <p:nvPr userDrawn="1"/>
        </p:nvSpPr>
        <p:spPr>
          <a:xfrm>
            <a:off x="838199" y="1184705"/>
            <a:ext cx="3070303" cy="635000"/>
          </a:xfrm>
          <a:custGeom>
            <a:avLst/>
            <a:gdLst>
              <a:gd name="connsiteX0" fmla="*/ 0 w 2755900"/>
              <a:gd name="connsiteY0" fmla="*/ 0 h 914400"/>
              <a:gd name="connsiteX1" fmla="*/ 2755900 w 2755900"/>
              <a:gd name="connsiteY1" fmla="*/ 0 h 914400"/>
              <a:gd name="connsiteX2" fmla="*/ 2755900 w 2755900"/>
              <a:gd name="connsiteY2" fmla="*/ 914400 h 914400"/>
              <a:gd name="connsiteX3" fmla="*/ 0 w 2755900"/>
              <a:gd name="connsiteY3" fmla="*/ 914400 h 914400"/>
              <a:gd name="connsiteX4" fmla="*/ 0 w 2755900"/>
              <a:gd name="connsiteY4" fmla="*/ 0 h 914400"/>
              <a:gd name="connsiteX0" fmla="*/ 0 w 3200400"/>
              <a:gd name="connsiteY0" fmla="*/ 12700 h 927100"/>
              <a:gd name="connsiteX1" fmla="*/ 3200400 w 3200400"/>
              <a:gd name="connsiteY1" fmla="*/ 0 h 927100"/>
              <a:gd name="connsiteX2" fmla="*/ 2755900 w 3200400"/>
              <a:gd name="connsiteY2" fmla="*/ 927100 h 927100"/>
              <a:gd name="connsiteX3" fmla="*/ 0 w 3200400"/>
              <a:gd name="connsiteY3" fmla="*/ 927100 h 927100"/>
              <a:gd name="connsiteX4" fmla="*/ 0 w 3200400"/>
              <a:gd name="connsiteY4" fmla="*/ 12700 h 927100"/>
              <a:gd name="connsiteX0" fmla="*/ 0 w 3200400"/>
              <a:gd name="connsiteY0" fmla="*/ 12700 h 1092200"/>
              <a:gd name="connsiteX1" fmla="*/ 3200400 w 3200400"/>
              <a:gd name="connsiteY1" fmla="*/ 0 h 1092200"/>
              <a:gd name="connsiteX2" fmla="*/ 2895600 w 3200400"/>
              <a:gd name="connsiteY2" fmla="*/ 1092200 h 1092200"/>
              <a:gd name="connsiteX3" fmla="*/ 0 w 3200400"/>
              <a:gd name="connsiteY3" fmla="*/ 927100 h 1092200"/>
              <a:gd name="connsiteX4" fmla="*/ 0 w 3200400"/>
              <a:gd name="connsiteY4" fmla="*/ 12700 h 1092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0400" h="1092200">
                <a:moveTo>
                  <a:pt x="0" y="12700"/>
                </a:moveTo>
                <a:lnTo>
                  <a:pt x="3200400" y="0"/>
                </a:lnTo>
                <a:lnTo>
                  <a:pt x="2895600" y="1092200"/>
                </a:lnTo>
                <a:lnTo>
                  <a:pt x="0" y="927100"/>
                </a:lnTo>
                <a:lnTo>
                  <a:pt x="0" y="12700"/>
                </a:lnTo>
                <a:close/>
              </a:path>
            </a:pathLst>
          </a:custGeom>
          <a:solidFill>
            <a:srgbClr val="7030A0"/>
          </a:solidFill>
          <a:ln w="152400" cap="rnd">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4">
            <a:extLst>
              <a:ext uri="{FF2B5EF4-FFF2-40B4-BE49-F238E27FC236}">
                <a16:creationId xmlns:a16="http://schemas.microsoft.com/office/drawing/2014/main" id="{69344C92-6DD2-784B-9249-FA99D40A4F5C}"/>
              </a:ext>
              <a:ext uri="{C183D7F6-B498-43B3-948B-1728B52AA6E4}">
                <adec:decorative xmlns:adec="http://schemas.microsoft.com/office/drawing/2017/decorative" val="1"/>
              </a:ext>
            </a:extLst>
          </p:cNvPr>
          <p:cNvSpPr/>
          <p:nvPr userDrawn="1"/>
        </p:nvSpPr>
        <p:spPr>
          <a:xfrm rot="420000">
            <a:off x="7748993" y="3058123"/>
            <a:ext cx="3820963" cy="2557367"/>
          </a:xfrm>
          <a:custGeom>
            <a:avLst/>
            <a:gdLst>
              <a:gd name="connsiteX0" fmla="*/ 0 w 7283606"/>
              <a:gd name="connsiteY0" fmla="*/ 0 h 5029200"/>
              <a:gd name="connsiteX1" fmla="*/ 7283606 w 7283606"/>
              <a:gd name="connsiteY1" fmla="*/ 0 h 5029200"/>
              <a:gd name="connsiteX2" fmla="*/ 7283606 w 7283606"/>
              <a:gd name="connsiteY2" fmla="*/ 5029200 h 5029200"/>
              <a:gd name="connsiteX3" fmla="*/ 0 w 7283606"/>
              <a:gd name="connsiteY3" fmla="*/ 5029200 h 5029200"/>
              <a:gd name="connsiteX4" fmla="*/ 0 w 7283606"/>
              <a:gd name="connsiteY4" fmla="*/ 0 h 5029200"/>
              <a:gd name="connsiteX0" fmla="*/ 0 w 7283606"/>
              <a:gd name="connsiteY0" fmla="*/ 0 h 5029200"/>
              <a:gd name="connsiteX1" fmla="*/ 7283606 w 7283606"/>
              <a:gd name="connsiteY1" fmla="*/ 0 h 5029200"/>
              <a:gd name="connsiteX2" fmla="*/ 7055006 w 7283606"/>
              <a:gd name="connsiteY2" fmla="*/ 4229100 h 5029200"/>
              <a:gd name="connsiteX3" fmla="*/ 0 w 7283606"/>
              <a:gd name="connsiteY3" fmla="*/ 5029200 h 5029200"/>
              <a:gd name="connsiteX4" fmla="*/ 0 w 7283606"/>
              <a:gd name="connsiteY4" fmla="*/ 0 h 5029200"/>
              <a:gd name="connsiteX0" fmla="*/ 0 w 7283606"/>
              <a:gd name="connsiteY0" fmla="*/ 0 h 5029200"/>
              <a:gd name="connsiteX1" fmla="*/ 7283606 w 7283606"/>
              <a:gd name="connsiteY1" fmla="*/ 0 h 5029200"/>
              <a:gd name="connsiteX2" fmla="*/ 7055006 w 7283606"/>
              <a:gd name="connsiteY2" fmla="*/ 4229100 h 5029200"/>
              <a:gd name="connsiteX3" fmla="*/ 0 w 7283606"/>
              <a:gd name="connsiteY3" fmla="*/ 5029200 h 5029200"/>
              <a:gd name="connsiteX4" fmla="*/ 0 w 7283606"/>
              <a:gd name="connsiteY4" fmla="*/ 4572000 h 5029200"/>
              <a:gd name="connsiteX5" fmla="*/ 0 w 7283606"/>
              <a:gd name="connsiteY5"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3606" h="5029200">
                <a:moveTo>
                  <a:pt x="0" y="0"/>
                </a:moveTo>
                <a:lnTo>
                  <a:pt x="7283606" y="0"/>
                </a:lnTo>
                <a:lnTo>
                  <a:pt x="7055006" y="4229100"/>
                </a:lnTo>
                <a:lnTo>
                  <a:pt x="0" y="5029200"/>
                </a:lnTo>
                <a:lnTo>
                  <a:pt x="0" y="4572000"/>
                </a:lnTo>
                <a:lnTo>
                  <a:pt x="0" y="0"/>
                </a:lnTo>
                <a:close/>
              </a:path>
            </a:pathLst>
          </a:custGeom>
          <a:solidFill>
            <a:srgbClr val="26D6D7">
              <a:alpha val="15000"/>
            </a:srgbClr>
          </a:solidFill>
          <a:ln w="101600" cap="rnd" cmpd="sng">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3" name="Title 2">
            <a:extLst>
              <a:ext uri="{FF2B5EF4-FFF2-40B4-BE49-F238E27FC236}">
                <a16:creationId xmlns:a16="http://schemas.microsoft.com/office/drawing/2014/main" id="{E3D1C1CE-5669-40FC-B8D6-F4BDBA1CF4D5}"/>
              </a:ext>
            </a:extLst>
          </p:cNvPr>
          <p:cNvSpPr>
            <a:spLocks noGrp="1"/>
          </p:cNvSpPr>
          <p:nvPr>
            <p:ph type="title" hasCustomPrompt="1"/>
          </p:nvPr>
        </p:nvSpPr>
        <p:spPr>
          <a:xfrm>
            <a:off x="869042" y="1183007"/>
            <a:ext cx="3297865" cy="635000"/>
          </a:xfrm>
        </p:spPr>
        <p:txBody>
          <a:bodyPr/>
          <a:lstStyle>
            <a:lvl1pPr>
              <a:defRPr sz="2600" b="1">
                <a:solidFill>
                  <a:schemeClr val="bg1"/>
                </a:solidFill>
              </a:defRPr>
            </a:lvl1pPr>
          </a:lstStyle>
          <a:p>
            <a:r>
              <a:rPr lang="en-US" dirty="0"/>
              <a:t>Title</a:t>
            </a:r>
          </a:p>
        </p:txBody>
      </p:sp>
      <p:sp>
        <p:nvSpPr>
          <p:cNvPr id="5" name="Text Placeholder 4">
            <a:extLst>
              <a:ext uri="{FF2B5EF4-FFF2-40B4-BE49-F238E27FC236}">
                <a16:creationId xmlns:a16="http://schemas.microsoft.com/office/drawing/2014/main" id="{B8F91004-CFC8-439E-8612-4C16F9F93C4E}"/>
              </a:ext>
            </a:extLst>
          </p:cNvPr>
          <p:cNvSpPr>
            <a:spLocks noGrp="1"/>
          </p:cNvSpPr>
          <p:nvPr>
            <p:ph type="body" sz="quarter" idx="14" hasCustomPrompt="1"/>
          </p:nvPr>
        </p:nvSpPr>
        <p:spPr>
          <a:xfrm>
            <a:off x="858409" y="2151616"/>
            <a:ext cx="5659621" cy="323165"/>
          </a:xfrm>
        </p:spPr>
        <p:txBody>
          <a:bodyPr/>
          <a:lstStyle>
            <a:lvl1pPr marL="0" indent="0">
              <a:lnSpc>
                <a:spcPts val="1800"/>
              </a:lnSpc>
              <a:spcBef>
                <a:spcPts val="0"/>
              </a:spcBef>
              <a:buNone/>
              <a:defRPr sz="1500">
                <a:solidFill>
                  <a:srgbClr val="595959"/>
                </a:solidFill>
              </a:defRPr>
            </a:lvl1pPr>
          </a:lstStyle>
          <a:p>
            <a:pPr lvl="0"/>
            <a:r>
              <a:rPr lang="en-US" dirty="0"/>
              <a:t>Enter text</a:t>
            </a:r>
          </a:p>
        </p:txBody>
      </p:sp>
      <p:sp>
        <p:nvSpPr>
          <p:cNvPr id="7" name="Text Placeholder 6">
            <a:extLst>
              <a:ext uri="{FF2B5EF4-FFF2-40B4-BE49-F238E27FC236}">
                <a16:creationId xmlns:a16="http://schemas.microsoft.com/office/drawing/2014/main" id="{5BC5F6D2-EBE8-443F-B298-C902684CCE7F}"/>
              </a:ext>
            </a:extLst>
          </p:cNvPr>
          <p:cNvSpPr>
            <a:spLocks noGrp="1"/>
          </p:cNvSpPr>
          <p:nvPr>
            <p:ph type="body" sz="quarter" idx="15" hasCustomPrompt="1"/>
          </p:nvPr>
        </p:nvSpPr>
        <p:spPr>
          <a:xfrm>
            <a:off x="852599" y="2368772"/>
            <a:ext cx="5678424" cy="3639312"/>
          </a:xfrm>
        </p:spPr>
        <p:txBody>
          <a:bodyPr/>
          <a:lstStyle>
            <a:lvl1pPr marL="228600" indent="-228600">
              <a:lnSpc>
                <a:spcPts val="1800"/>
              </a:lnSpc>
              <a:spcBef>
                <a:spcPts val="1600"/>
              </a:spcBef>
              <a:buClr>
                <a:srgbClr val="00B0F0"/>
              </a:buClr>
              <a:buSzPct val="115000"/>
              <a:buFont typeface="Calibri" panose="020F0502020204030204" pitchFamily="34" charset="0"/>
              <a:buChar char="•"/>
              <a:defRPr sz="1500">
                <a:solidFill>
                  <a:srgbClr val="595959"/>
                </a:solidFill>
              </a:defRPr>
            </a:lvl1pPr>
          </a:lstStyle>
          <a:p>
            <a:pPr lvl="0"/>
            <a:r>
              <a:rPr lang="en-US" dirty="0"/>
              <a:t>Bulleted list</a:t>
            </a:r>
          </a:p>
        </p:txBody>
      </p:sp>
      <p:pic>
        <p:nvPicPr>
          <p:cNvPr id="17" name="Picture 16">
            <a:extLst>
              <a:ext uri="{FF2B5EF4-FFF2-40B4-BE49-F238E27FC236}">
                <a16:creationId xmlns:a16="http://schemas.microsoft.com/office/drawing/2014/main" id="{8E066384-E101-A344-99DE-CFF2E5F54783}"/>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flipH="1">
            <a:off x="7381650" y="2908860"/>
            <a:ext cx="4244556" cy="2802570"/>
          </a:xfrm>
          <a:prstGeom prst="rect">
            <a:avLst/>
          </a:prstGeom>
        </p:spPr>
      </p:pic>
      <p:sp>
        <p:nvSpPr>
          <p:cNvPr id="20" name="Google Shape;102;p14">
            <a:extLst>
              <a:ext uri="{FF2B5EF4-FFF2-40B4-BE49-F238E27FC236}">
                <a16:creationId xmlns:a16="http://schemas.microsoft.com/office/drawing/2014/main" id="{F6F115E1-1FF8-9940-9C7A-2711C06CD8CE}"/>
              </a:ext>
            </a:extLst>
          </p:cNvPr>
          <p:cNvSpPr txBox="1"/>
          <p:nvPr userDrawn="1"/>
        </p:nvSpPr>
        <p:spPr>
          <a:xfrm rot="16200000">
            <a:off x="9214895" y="4055308"/>
            <a:ext cx="5355218" cy="141794"/>
          </a:xfrm>
          <a:prstGeom prst="rect">
            <a:avLst/>
          </a:prstGeom>
          <a:noFill/>
          <a:ln>
            <a:noFill/>
          </a:ln>
        </p:spPr>
        <p:txBody>
          <a:bodyPr spcFirstLastPara="1" wrap="square" lIns="91425" tIns="45700" rIns="91425" bIns="45700" anchor="t" anchorCtr="0">
            <a:noAutofit/>
          </a:bodyPr>
          <a:lstStyle/>
          <a:p>
            <a:pPr marL="0" marR="0" lvl="0" indent="0" algn="l" defTabSz="457200" rtl="0" eaLnBrk="1" fontAlgn="auto" latinLnBrk="0" hangingPunct="1">
              <a:lnSpc>
                <a:spcPct val="100000"/>
              </a:lnSpc>
              <a:spcBef>
                <a:spcPts val="0"/>
              </a:spcBef>
              <a:spcAft>
                <a:spcPts val="0"/>
              </a:spcAft>
              <a:buClr>
                <a:srgbClr val="000000"/>
              </a:buClr>
              <a:buSzTx/>
              <a:buFont typeface="Arial"/>
              <a:buNone/>
              <a:tabLst/>
              <a:defRPr/>
            </a:pPr>
            <a:r>
              <a:rPr lang="en-US" sz="800" dirty="0">
                <a:solidFill>
                  <a:srgbClr val="595959"/>
                </a:solidFill>
                <a:latin typeface="Calibri"/>
                <a:ea typeface="Calibri"/>
                <a:cs typeface="Calibri"/>
                <a:sym typeface="Calibri"/>
              </a:rPr>
              <a:t>© Houghton Mifflin Harcourt Publishing Company</a:t>
            </a:r>
            <a:r>
              <a:rPr lang="en-US" sz="900" b="0" i="0" dirty="0">
                <a:solidFill>
                  <a:srgbClr val="595959"/>
                </a:solidFill>
                <a:latin typeface="Calibri" panose="020F0502020204030204" pitchFamily="34" charset="0"/>
                <a:ea typeface="Calibri"/>
                <a:cs typeface="Calibri" panose="020F0502020204030204" pitchFamily="34" charset="0"/>
                <a:sym typeface="Calibri"/>
              </a:rPr>
              <a:t> </a:t>
            </a:r>
            <a:r>
              <a:rPr lang="en-US" sz="600" b="0" i="0" dirty="0">
                <a:solidFill>
                  <a:srgbClr val="595959"/>
                </a:solidFill>
                <a:latin typeface="Calibri" panose="020F0502020204030204" pitchFamily="34" charset="0"/>
                <a:ea typeface="Calibri"/>
                <a:cs typeface="Calibri" panose="020F0502020204030204" pitchFamily="34" charset="0"/>
                <a:sym typeface="Calibri"/>
              </a:rPr>
              <a:t>•</a:t>
            </a:r>
            <a:r>
              <a:rPr lang="en-US" sz="700" b="0" i="0" dirty="0">
                <a:solidFill>
                  <a:srgbClr val="595959"/>
                </a:solidFill>
                <a:latin typeface="Calibri" panose="020F0502020204030204" pitchFamily="34" charset="0"/>
                <a:ea typeface="Calibri"/>
                <a:cs typeface="Calibri" panose="020F0502020204030204" pitchFamily="34" charset="0"/>
                <a:sym typeface="Calibri"/>
              </a:rPr>
              <a:t> </a:t>
            </a:r>
            <a:r>
              <a:rPr lang="en-US" sz="800" b="0" i="0" dirty="0">
                <a:solidFill>
                  <a:srgbClr val="595959"/>
                </a:solidFill>
                <a:latin typeface="Calibri" panose="020F0502020204030204" pitchFamily="34" charset="0"/>
                <a:ea typeface="Calibri"/>
                <a:cs typeface="Calibri" panose="020F0502020204030204" pitchFamily="34" charset="0"/>
                <a:sym typeface="Calibri"/>
              </a:rPr>
              <a:t>Image Credit:</a:t>
            </a:r>
            <a:r>
              <a:rPr lang="en-US" sz="800" b="0" i="0" dirty="0">
                <a:solidFill>
                  <a:srgbClr val="595959"/>
                </a:solidFill>
                <a:latin typeface="Calibri" panose="020F0502020204030204" pitchFamily="34" charset="0"/>
                <a:cs typeface="Calibri" panose="020F0502020204030204" pitchFamily="34" charset="0"/>
              </a:rPr>
              <a:t> </a:t>
            </a:r>
            <a:r>
              <a:rPr lang="en-US" sz="800" dirty="0">
                <a:solidFill>
                  <a:srgbClr val="595959"/>
                </a:solidFill>
                <a:latin typeface="Calibri" panose="020F0502020204030204" pitchFamily="34" charset="0"/>
                <a:cs typeface="Calibri" panose="020F0502020204030204" pitchFamily="34" charset="0"/>
              </a:rPr>
              <a:t>©blue67design/Shutterstock</a:t>
            </a:r>
            <a:endParaRPr lang="en-US" sz="800" b="0" i="0" dirty="0">
              <a:solidFill>
                <a:srgbClr val="595959"/>
              </a:solidFill>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800" dirty="0">
              <a:solidFill>
                <a:srgbClr val="595959"/>
              </a:solidFill>
              <a:latin typeface="Calibri" panose="020F0502020204030204" pitchFamily="34" charset="0"/>
              <a:cs typeface="Calibri" panose="020F0502020204030204" pitchFamily="34" charset="0"/>
            </a:endParaRPr>
          </a:p>
          <a:p>
            <a:endParaRPr sz="800" dirty="0">
              <a:solidFill>
                <a:srgbClr val="595959"/>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5192069"/>
      </p:ext>
    </p:extLst>
  </p:cSld>
  <p:clrMapOvr>
    <a:masterClrMapping/>
  </p:clrMapOvr>
  <p:extLst>
    <p:ext uri="{DCECCB84-F9BA-43D5-87BE-67443E8EF086}">
      <p15:sldGuideLst xmlns:p15="http://schemas.microsoft.com/office/powerpoint/2012/main">
        <p15:guide id="1" orient="horz" pos="1416" userDrawn="1">
          <p15:clr>
            <a:srgbClr val="FBAE40"/>
          </p15:clr>
        </p15:guide>
        <p15:guide id="2" orient="horz" pos="168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oices_Project_Based_Learning_2">
    <p:bg>
      <p:bgPr>
        <a:solidFill>
          <a:schemeClr val="lt1">
            <a:alpha val="17000"/>
          </a:schemeClr>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4672F61-8EE7-2D49-A600-2FA632C1CEAB}"/>
              </a:ext>
              <a:ext uri="{C183D7F6-B498-43B3-948B-1728B52AA6E4}">
                <adec:decorative xmlns:adec="http://schemas.microsoft.com/office/drawing/2017/decorative" val="1"/>
              </a:ext>
            </a:extLst>
          </p:cNvPr>
          <p:cNvSpPr/>
          <p:nvPr userDrawn="1"/>
        </p:nvSpPr>
        <p:spPr>
          <a:xfrm>
            <a:off x="0" y="869097"/>
            <a:ext cx="12192000" cy="5988903"/>
          </a:xfrm>
          <a:prstGeom prst="rect">
            <a:avLst/>
          </a:prstGeom>
          <a:solidFill>
            <a:srgbClr val="E9E5DC">
              <a:alpha val="8078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5" name="Title 4">
            <a:extLst>
              <a:ext uri="{FF2B5EF4-FFF2-40B4-BE49-F238E27FC236}">
                <a16:creationId xmlns:a16="http://schemas.microsoft.com/office/drawing/2014/main" id="{4C3AE658-3F51-4391-B7B2-71189922663A}"/>
              </a:ext>
            </a:extLst>
          </p:cNvPr>
          <p:cNvSpPr>
            <a:spLocks noGrp="1"/>
          </p:cNvSpPr>
          <p:nvPr>
            <p:ph type="title" hasCustomPrompt="1"/>
          </p:nvPr>
        </p:nvSpPr>
        <p:spPr>
          <a:xfrm>
            <a:off x="868321" y="1285965"/>
            <a:ext cx="5185151" cy="432789"/>
          </a:xfrm>
        </p:spPr>
        <p:txBody>
          <a:bodyPr/>
          <a:lstStyle>
            <a:lvl1pPr>
              <a:defRPr sz="2600" b="1">
                <a:solidFill>
                  <a:srgbClr val="595959"/>
                </a:solidFill>
              </a:defRPr>
            </a:lvl1pPr>
          </a:lstStyle>
          <a:p>
            <a:r>
              <a:rPr lang="en-US" dirty="0"/>
              <a:t>Title</a:t>
            </a:r>
          </a:p>
        </p:txBody>
      </p:sp>
      <p:sp>
        <p:nvSpPr>
          <p:cNvPr id="7" name="Text Placeholder 6">
            <a:extLst>
              <a:ext uri="{FF2B5EF4-FFF2-40B4-BE49-F238E27FC236}">
                <a16:creationId xmlns:a16="http://schemas.microsoft.com/office/drawing/2014/main" id="{328EBDA4-9375-4952-972D-CC8562DBDEAA}"/>
              </a:ext>
            </a:extLst>
          </p:cNvPr>
          <p:cNvSpPr>
            <a:spLocks noGrp="1"/>
          </p:cNvSpPr>
          <p:nvPr>
            <p:ph type="body" sz="quarter" idx="12" hasCustomPrompt="1"/>
          </p:nvPr>
        </p:nvSpPr>
        <p:spPr>
          <a:xfrm>
            <a:off x="854410" y="1616383"/>
            <a:ext cx="5199062" cy="468313"/>
          </a:xfrm>
        </p:spPr>
        <p:txBody>
          <a:bodyPr/>
          <a:lstStyle>
            <a:lvl1pPr marL="0" indent="0">
              <a:lnSpc>
                <a:spcPts val="1800"/>
              </a:lnSpc>
              <a:spcBef>
                <a:spcPts val="0"/>
              </a:spcBef>
              <a:buNone/>
              <a:defRPr sz="1500">
                <a:solidFill>
                  <a:srgbClr val="595959"/>
                </a:solidFill>
              </a:defRPr>
            </a:lvl1pPr>
          </a:lstStyle>
          <a:p>
            <a:pPr lvl="0"/>
            <a:r>
              <a:rPr lang="en-US" dirty="0"/>
              <a:t>Enter text</a:t>
            </a:r>
          </a:p>
        </p:txBody>
      </p:sp>
      <p:sp>
        <p:nvSpPr>
          <p:cNvPr id="21" name="Rectangle 1">
            <a:extLst>
              <a:ext uri="{FF2B5EF4-FFF2-40B4-BE49-F238E27FC236}">
                <a16:creationId xmlns:a16="http://schemas.microsoft.com/office/drawing/2014/main" id="{4DCDF0D0-8EA2-3D46-B9C0-E34F0F97750E}"/>
              </a:ext>
              <a:ext uri="{C183D7F6-B498-43B3-948B-1728B52AA6E4}">
                <adec:decorative xmlns:adec="http://schemas.microsoft.com/office/drawing/2017/decorative" val="1"/>
              </a:ext>
            </a:extLst>
          </p:cNvPr>
          <p:cNvSpPr/>
          <p:nvPr userDrawn="1"/>
        </p:nvSpPr>
        <p:spPr>
          <a:xfrm>
            <a:off x="800100" y="2293693"/>
            <a:ext cx="3098800" cy="3336017"/>
          </a:xfrm>
          <a:custGeom>
            <a:avLst/>
            <a:gdLst>
              <a:gd name="connsiteX0" fmla="*/ 0 w 3073400"/>
              <a:gd name="connsiteY0" fmla="*/ 0 h 2953438"/>
              <a:gd name="connsiteX1" fmla="*/ 3073400 w 3073400"/>
              <a:gd name="connsiteY1" fmla="*/ 0 h 2953438"/>
              <a:gd name="connsiteX2" fmla="*/ 3073400 w 3073400"/>
              <a:gd name="connsiteY2" fmla="*/ 2953438 h 2953438"/>
              <a:gd name="connsiteX3" fmla="*/ 0 w 3073400"/>
              <a:gd name="connsiteY3" fmla="*/ 2953438 h 2953438"/>
              <a:gd name="connsiteX4" fmla="*/ 0 w 3073400"/>
              <a:gd name="connsiteY4" fmla="*/ 0 h 2953438"/>
              <a:gd name="connsiteX0" fmla="*/ 0 w 3098800"/>
              <a:gd name="connsiteY0" fmla="*/ 0 h 3118538"/>
              <a:gd name="connsiteX1" fmla="*/ 3098800 w 3098800"/>
              <a:gd name="connsiteY1" fmla="*/ 165100 h 3118538"/>
              <a:gd name="connsiteX2" fmla="*/ 3098800 w 3098800"/>
              <a:gd name="connsiteY2" fmla="*/ 3118538 h 3118538"/>
              <a:gd name="connsiteX3" fmla="*/ 25400 w 3098800"/>
              <a:gd name="connsiteY3" fmla="*/ 3118538 h 3118538"/>
              <a:gd name="connsiteX4" fmla="*/ 0 w 3098800"/>
              <a:gd name="connsiteY4" fmla="*/ 0 h 3118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8800" h="3118538">
                <a:moveTo>
                  <a:pt x="0" y="0"/>
                </a:moveTo>
                <a:lnTo>
                  <a:pt x="3098800" y="165100"/>
                </a:lnTo>
                <a:lnTo>
                  <a:pt x="3098800" y="3118538"/>
                </a:lnTo>
                <a:lnTo>
                  <a:pt x="25400" y="3118538"/>
                </a:lnTo>
                <a:lnTo>
                  <a:pt x="0" y="0"/>
                </a:lnTo>
                <a:close/>
              </a:path>
            </a:pathLst>
          </a:custGeom>
          <a:solidFill>
            <a:schemeClr val="bg1"/>
          </a:solidFill>
          <a:ln w="152400"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14" name="Text Placeholder 13">
            <a:extLst>
              <a:ext uri="{FF2B5EF4-FFF2-40B4-BE49-F238E27FC236}">
                <a16:creationId xmlns:a16="http://schemas.microsoft.com/office/drawing/2014/main" id="{36B0D3EF-74C8-458A-B62C-80D81867F293}"/>
              </a:ext>
            </a:extLst>
          </p:cNvPr>
          <p:cNvSpPr>
            <a:spLocks noGrp="1"/>
          </p:cNvSpPr>
          <p:nvPr>
            <p:ph type="body" sz="quarter" idx="15" hasCustomPrompt="1"/>
          </p:nvPr>
        </p:nvSpPr>
        <p:spPr>
          <a:xfrm>
            <a:off x="868321" y="2428628"/>
            <a:ext cx="2953512" cy="339947"/>
          </a:xfrm>
        </p:spPr>
        <p:txBody>
          <a:bodyPr/>
          <a:lstStyle>
            <a:lvl1pPr marL="0" indent="0">
              <a:spcBef>
                <a:spcPts val="0"/>
              </a:spcBef>
              <a:buNone/>
              <a:defRPr sz="1800" b="1">
                <a:solidFill>
                  <a:srgbClr val="FF0000"/>
                </a:solidFill>
              </a:defRPr>
            </a:lvl1pPr>
          </a:lstStyle>
          <a:p>
            <a:pPr lvl="0"/>
            <a:r>
              <a:rPr lang="en-US" dirty="0"/>
              <a:t>Title</a:t>
            </a:r>
          </a:p>
        </p:txBody>
      </p:sp>
      <p:sp>
        <p:nvSpPr>
          <p:cNvPr id="9" name="Text Placeholder 8">
            <a:extLst>
              <a:ext uri="{FF2B5EF4-FFF2-40B4-BE49-F238E27FC236}">
                <a16:creationId xmlns:a16="http://schemas.microsoft.com/office/drawing/2014/main" id="{0963794F-1A08-4A51-83DA-001C9AC34B36}"/>
              </a:ext>
            </a:extLst>
          </p:cNvPr>
          <p:cNvSpPr>
            <a:spLocks noGrp="1"/>
          </p:cNvSpPr>
          <p:nvPr>
            <p:ph type="body" sz="quarter" idx="13" hasCustomPrompt="1"/>
          </p:nvPr>
        </p:nvSpPr>
        <p:spPr>
          <a:xfrm>
            <a:off x="854410" y="2694132"/>
            <a:ext cx="2953512" cy="2793366"/>
          </a:xfrm>
        </p:spPr>
        <p:txBody>
          <a:bodyPr/>
          <a:lstStyle>
            <a:lvl1pPr marL="0" indent="0">
              <a:lnSpc>
                <a:spcPts val="1800"/>
              </a:lnSpc>
              <a:spcBef>
                <a:spcPts val="0"/>
              </a:spcBef>
              <a:buNone/>
              <a:defRPr sz="1500" b="0">
                <a:solidFill>
                  <a:srgbClr val="595959"/>
                </a:solidFill>
              </a:defRPr>
            </a:lvl1pPr>
          </a:lstStyle>
          <a:p>
            <a:pPr lvl="0"/>
            <a:r>
              <a:rPr lang="en-US" dirty="0"/>
              <a:t>Enter text</a:t>
            </a:r>
          </a:p>
        </p:txBody>
      </p:sp>
      <p:sp>
        <p:nvSpPr>
          <p:cNvPr id="20" name="Rectangle 2">
            <a:extLst>
              <a:ext uri="{FF2B5EF4-FFF2-40B4-BE49-F238E27FC236}">
                <a16:creationId xmlns:a16="http://schemas.microsoft.com/office/drawing/2014/main" id="{E95ED2EF-471B-F141-88F4-0DF0DCCF0557}"/>
              </a:ext>
              <a:ext uri="{C183D7F6-B498-43B3-948B-1728B52AA6E4}">
                <adec:decorative xmlns:adec="http://schemas.microsoft.com/office/drawing/2017/decorative" val="1"/>
              </a:ext>
            </a:extLst>
          </p:cNvPr>
          <p:cNvSpPr/>
          <p:nvPr userDrawn="1"/>
        </p:nvSpPr>
        <p:spPr>
          <a:xfrm>
            <a:off x="4440119" y="2326431"/>
            <a:ext cx="4986103" cy="3599107"/>
          </a:xfrm>
          <a:custGeom>
            <a:avLst/>
            <a:gdLst>
              <a:gd name="connsiteX0" fmla="*/ 0 w 5600700"/>
              <a:gd name="connsiteY0" fmla="*/ 0 h 3307007"/>
              <a:gd name="connsiteX1" fmla="*/ 5600700 w 5600700"/>
              <a:gd name="connsiteY1" fmla="*/ 0 h 3307007"/>
              <a:gd name="connsiteX2" fmla="*/ 5600700 w 5600700"/>
              <a:gd name="connsiteY2" fmla="*/ 3307007 h 3307007"/>
              <a:gd name="connsiteX3" fmla="*/ 0 w 5600700"/>
              <a:gd name="connsiteY3" fmla="*/ 3307007 h 3307007"/>
              <a:gd name="connsiteX4" fmla="*/ 0 w 5600700"/>
              <a:gd name="connsiteY4" fmla="*/ 0 h 3307007"/>
              <a:gd name="connsiteX0" fmla="*/ 0 w 5651500"/>
              <a:gd name="connsiteY0" fmla="*/ 0 h 3599107"/>
              <a:gd name="connsiteX1" fmla="*/ 5600700 w 5651500"/>
              <a:gd name="connsiteY1" fmla="*/ 0 h 3599107"/>
              <a:gd name="connsiteX2" fmla="*/ 5651500 w 5651500"/>
              <a:gd name="connsiteY2" fmla="*/ 3599107 h 3599107"/>
              <a:gd name="connsiteX3" fmla="*/ 0 w 5651500"/>
              <a:gd name="connsiteY3" fmla="*/ 3307007 h 3599107"/>
              <a:gd name="connsiteX4" fmla="*/ 0 w 5651500"/>
              <a:gd name="connsiteY4" fmla="*/ 0 h 3599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51500" h="3599107">
                <a:moveTo>
                  <a:pt x="0" y="0"/>
                </a:moveTo>
                <a:lnTo>
                  <a:pt x="5600700" y="0"/>
                </a:lnTo>
                <a:lnTo>
                  <a:pt x="5651500" y="3599107"/>
                </a:lnTo>
                <a:lnTo>
                  <a:pt x="0" y="3307007"/>
                </a:lnTo>
                <a:lnTo>
                  <a:pt x="0" y="0"/>
                </a:lnTo>
                <a:close/>
              </a:path>
            </a:pathLst>
          </a:custGeom>
          <a:solidFill>
            <a:schemeClr val="bg1"/>
          </a:solidFill>
          <a:ln w="152400"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17" name="Text Placeholder 16">
            <a:extLst>
              <a:ext uri="{FF2B5EF4-FFF2-40B4-BE49-F238E27FC236}">
                <a16:creationId xmlns:a16="http://schemas.microsoft.com/office/drawing/2014/main" id="{5BC7CCFF-F191-469E-A0D3-BE8DEBE5626A}"/>
              </a:ext>
            </a:extLst>
          </p:cNvPr>
          <p:cNvSpPr>
            <a:spLocks noGrp="1"/>
          </p:cNvSpPr>
          <p:nvPr>
            <p:ph type="body" sz="quarter" idx="16" hasCustomPrompt="1"/>
          </p:nvPr>
        </p:nvSpPr>
        <p:spPr>
          <a:xfrm>
            <a:off x="4527554" y="2433722"/>
            <a:ext cx="4800600" cy="350801"/>
          </a:xfrm>
        </p:spPr>
        <p:txBody>
          <a:bodyPr/>
          <a:lstStyle>
            <a:lvl1pPr marL="0" indent="0">
              <a:spcBef>
                <a:spcPts val="0"/>
              </a:spcBef>
              <a:buNone/>
              <a:defRPr sz="1800" b="1">
                <a:solidFill>
                  <a:srgbClr val="FF0000"/>
                </a:solidFill>
              </a:defRPr>
            </a:lvl1pPr>
          </a:lstStyle>
          <a:p>
            <a:pPr lvl="0"/>
            <a:r>
              <a:rPr lang="en-US" dirty="0"/>
              <a:t>Title</a:t>
            </a:r>
          </a:p>
        </p:txBody>
      </p:sp>
      <p:sp>
        <p:nvSpPr>
          <p:cNvPr id="11" name="Text Placeholder 10">
            <a:extLst>
              <a:ext uri="{FF2B5EF4-FFF2-40B4-BE49-F238E27FC236}">
                <a16:creationId xmlns:a16="http://schemas.microsoft.com/office/drawing/2014/main" id="{CDAE4374-64D9-46FF-A7C4-2DA0D0023E98}"/>
              </a:ext>
            </a:extLst>
          </p:cNvPr>
          <p:cNvSpPr>
            <a:spLocks noGrp="1"/>
          </p:cNvSpPr>
          <p:nvPr>
            <p:ph type="body" sz="quarter" idx="14" hasCustomPrompt="1"/>
          </p:nvPr>
        </p:nvSpPr>
        <p:spPr>
          <a:xfrm>
            <a:off x="4510213" y="2718144"/>
            <a:ext cx="4800600" cy="2769354"/>
          </a:xfrm>
        </p:spPr>
        <p:txBody>
          <a:bodyPr/>
          <a:lstStyle>
            <a:lvl1pPr marL="0" indent="0">
              <a:lnSpc>
                <a:spcPts val="1800"/>
              </a:lnSpc>
              <a:spcBef>
                <a:spcPts val="0"/>
              </a:spcBef>
              <a:buNone/>
              <a:defRPr sz="1500">
                <a:solidFill>
                  <a:srgbClr val="595959"/>
                </a:solidFill>
              </a:defRPr>
            </a:lvl1pPr>
          </a:lstStyle>
          <a:p>
            <a:pPr lvl="0"/>
            <a:r>
              <a:rPr lang="en-US" dirty="0"/>
              <a:t>Enter text</a:t>
            </a:r>
          </a:p>
        </p:txBody>
      </p:sp>
      <p:sp>
        <p:nvSpPr>
          <p:cNvPr id="16" name="Google Shape;102;p14">
            <a:extLst>
              <a:ext uri="{FF2B5EF4-FFF2-40B4-BE49-F238E27FC236}">
                <a16:creationId xmlns:a16="http://schemas.microsoft.com/office/drawing/2014/main" id="{0B2E1865-A53F-8140-9D76-FC8E9BA39E89}"/>
              </a:ext>
            </a:extLst>
          </p:cNvPr>
          <p:cNvSpPr txBox="1"/>
          <p:nvPr userDrawn="1"/>
        </p:nvSpPr>
        <p:spPr>
          <a:xfrm rot="16200000">
            <a:off x="9214895" y="4055308"/>
            <a:ext cx="5355218" cy="141794"/>
          </a:xfrm>
          <a:prstGeom prst="rect">
            <a:avLst/>
          </a:prstGeom>
          <a:noFill/>
          <a:ln>
            <a:noFill/>
          </a:ln>
        </p:spPr>
        <p:txBody>
          <a:bodyPr spcFirstLastPara="1" wrap="square" lIns="91425" tIns="45700" rIns="91425" bIns="45700" anchor="t" anchorCtr="0">
            <a:noAutofit/>
          </a:bodyPr>
          <a:lstStyle/>
          <a:p>
            <a:pPr marL="0" marR="0" lvl="0" indent="0" algn="l" defTabSz="457200" rtl="0" eaLnBrk="1" fontAlgn="auto" latinLnBrk="0" hangingPunct="1">
              <a:lnSpc>
                <a:spcPct val="100000"/>
              </a:lnSpc>
              <a:spcBef>
                <a:spcPts val="0"/>
              </a:spcBef>
              <a:spcAft>
                <a:spcPts val="0"/>
              </a:spcAft>
              <a:buClr>
                <a:srgbClr val="000000"/>
              </a:buClr>
              <a:buSzTx/>
              <a:buFont typeface="Arial"/>
              <a:buNone/>
              <a:tabLst/>
              <a:defRPr/>
            </a:pPr>
            <a:r>
              <a:rPr lang="en-US" sz="800" dirty="0">
                <a:solidFill>
                  <a:srgbClr val="595959"/>
                </a:solidFill>
                <a:latin typeface="Calibri"/>
                <a:ea typeface="Calibri"/>
                <a:cs typeface="Calibri"/>
                <a:sym typeface="Calibri"/>
              </a:rPr>
              <a:t>© Houghton Mifflin Harcourt Publishing Company	</a:t>
            </a:r>
            <a:endParaRPr lang="en-US" sz="800" b="0" i="0" dirty="0">
              <a:solidFill>
                <a:srgbClr val="595959"/>
              </a:solidFill>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800" dirty="0">
              <a:solidFill>
                <a:srgbClr val="595959"/>
              </a:solidFill>
              <a:latin typeface="Calibri" panose="020F0502020204030204" pitchFamily="34" charset="0"/>
              <a:cs typeface="Calibri" panose="020F0502020204030204" pitchFamily="34" charset="0"/>
            </a:endParaRPr>
          </a:p>
          <a:p>
            <a:endParaRPr sz="800" dirty="0">
              <a:solidFill>
                <a:srgbClr val="595959"/>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0900026"/>
      </p:ext>
    </p:extLst>
  </p:cSld>
  <p:clrMapOvr>
    <a:masterClrMapping/>
  </p:clrMapOvr>
  <p:extLst>
    <p:ext uri="{DCECCB84-F9BA-43D5-87BE-67443E8EF086}">
      <p15:sldGuideLst xmlns:p15="http://schemas.microsoft.com/office/powerpoint/2012/main">
        <p15:guide id="1" orient="horz" pos="1680" userDrawn="1">
          <p15:clr>
            <a:srgbClr val="FBAE40"/>
          </p15:clr>
        </p15:guide>
        <p15:guide id="2" orient="horz" pos="1080" userDrawn="1">
          <p15:clr>
            <a:srgbClr val="FBAE40"/>
          </p15:clr>
        </p15:guide>
        <p15:guide id="3" pos="2904" userDrawn="1">
          <p15:clr>
            <a:srgbClr val="FBAE40"/>
          </p15:clr>
        </p15:guide>
        <p15:guide id="4" orient="horz" pos="1776" userDrawn="1">
          <p15:clr>
            <a:srgbClr val="FBAE40"/>
          </p15:clr>
        </p15:guide>
        <p15:guide id="5" orient="horz" pos="3456"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oices_Project_Based_Learning_4">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04951DB-B3B9-184C-9779-AD7BC918D7B5}"/>
              </a:ext>
              <a:ext uri="{C183D7F6-B498-43B3-948B-1728B52AA6E4}">
                <adec:decorative xmlns:adec="http://schemas.microsoft.com/office/drawing/2017/decorative" val="1"/>
              </a:ext>
            </a:extLst>
          </p:cNvPr>
          <p:cNvSpPr/>
          <p:nvPr userDrawn="1"/>
        </p:nvSpPr>
        <p:spPr>
          <a:xfrm>
            <a:off x="9528" y="877464"/>
            <a:ext cx="12192000" cy="5988902"/>
          </a:xfrm>
          <a:prstGeom prst="rect">
            <a:avLst/>
          </a:prstGeom>
          <a:solidFill>
            <a:srgbClr val="E9E5DC">
              <a:alpha val="8078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B029F641-3F0F-4B1C-B807-19A281B42D87}"/>
              </a:ext>
            </a:extLst>
          </p:cNvPr>
          <p:cNvSpPr>
            <a:spLocks noGrp="1"/>
          </p:cNvSpPr>
          <p:nvPr>
            <p:ph type="title" hasCustomPrompt="1"/>
          </p:nvPr>
        </p:nvSpPr>
        <p:spPr>
          <a:xfrm>
            <a:off x="870096" y="1338226"/>
            <a:ext cx="5184648" cy="317269"/>
          </a:xfrm>
        </p:spPr>
        <p:txBody>
          <a:bodyPr/>
          <a:lstStyle>
            <a:lvl1pPr>
              <a:defRPr sz="2600" b="1">
                <a:solidFill>
                  <a:srgbClr val="595959"/>
                </a:solidFill>
              </a:defRPr>
            </a:lvl1pPr>
          </a:lstStyle>
          <a:p>
            <a:r>
              <a:rPr lang="en-US" dirty="0"/>
              <a:t>Title</a:t>
            </a:r>
          </a:p>
        </p:txBody>
      </p:sp>
      <p:sp>
        <p:nvSpPr>
          <p:cNvPr id="6" name="Text Placeholder 5">
            <a:extLst>
              <a:ext uri="{FF2B5EF4-FFF2-40B4-BE49-F238E27FC236}">
                <a16:creationId xmlns:a16="http://schemas.microsoft.com/office/drawing/2014/main" id="{E949D867-4F2D-4BD9-B4E7-0B5B5C0A1D54}"/>
              </a:ext>
            </a:extLst>
          </p:cNvPr>
          <p:cNvSpPr>
            <a:spLocks noGrp="1"/>
          </p:cNvSpPr>
          <p:nvPr>
            <p:ph type="body" sz="quarter" idx="14" hasCustomPrompt="1"/>
          </p:nvPr>
        </p:nvSpPr>
        <p:spPr>
          <a:xfrm>
            <a:off x="854148" y="1616438"/>
            <a:ext cx="5184648" cy="276157"/>
          </a:xfrm>
        </p:spPr>
        <p:txBody>
          <a:bodyPr/>
          <a:lstStyle>
            <a:lvl1pPr marL="0" indent="0">
              <a:lnSpc>
                <a:spcPts val="1800"/>
              </a:lnSpc>
              <a:spcBef>
                <a:spcPts val="0"/>
              </a:spcBef>
              <a:buNone/>
              <a:defRPr sz="1500">
                <a:solidFill>
                  <a:srgbClr val="595959"/>
                </a:solidFill>
              </a:defRPr>
            </a:lvl1pPr>
          </a:lstStyle>
          <a:p>
            <a:pPr lvl="0"/>
            <a:r>
              <a:rPr lang="en-US" dirty="0"/>
              <a:t>Enter text</a:t>
            </a:r>
          </a:p>
        </p:txBody>
      </p:sp>
      <p:sp>
        <p:nvSpPr>
          <p:cNvPr id="17" name="Rectangle 1">
            <a:extLst>
              <a:ext uri="{FF2B5EF4-FFF2-40B4-BE49-F238E27FC236}">
                <a16:creationId xmlns:a16="http://schemas.microsoft.com/office/drawing/2014/main" id="{E19F9900-29BA-8E44-8D6B-BF93EBA25EA4}"/>
              </a:ext>
              <a:ext uri="{C183D7F6-B498-43B3-948B-1728B52AA6E4}">
                <adec:decorative xmlns:adec="http://schemas.microsoft.com/office/drawing/2017/decorative" val="1"/>
              </a:ext>
            </a:extLst>
          </p:cNvPr>
          <p:cNvSpPr/>
          <p:nvPr userDrawn="1"/>
        </p:nvSpPr>
        <p:spPr>
          <a:xfrm>
            <a:off x="718279" y="2121795"/>
            <a:ext cx="3031777" cy="2910202"/>
          </a:xfrm>
          <a:custGeom>
            <a:avLst/>
            <a:gdLst>
              <a:gd name="connsiteX0" fmla="*/ 0 w 3002821"/>
              <a:gd name="connsiteY0" fmla="*/ 0 h 3346408"/>
              <a:gd name="connsiteX1" fmla="*/ 3002821 w 3002821"/>
              <a:gd name="connsiteY1" fmla="*/ 0 h 3346408"/>
              <a:gd name="connsiteX2" fmla="*/ 3002821 w 3002821"/>
              <a:gd name="connsiteY2" fmla="*/ 3346408 h 3346408"/>
              <a:gd name="connsiteX3" fmla="*/ 0 w 3002821"/>
              <a:gd name="connsiteY3" fmla="*/ 3346408 h 3346408"/>
              <a:gd name="connsiteX4" fmla="*/ 0 w 3002821"/>
              <a:gd name="connsiteY4" fmla="*/ 0 h 3346408"/>
              <a:gd name="connsiteX0" fmla="*/ 0 w 3040921"/>
              <a:gd name="connsiteY0" fmla="*/ 0 h 3714708"/>
              <a:gd name="connsiteX1" fmla="*/ 3002821 w 3040921"/>
              <a:gd name="connsiteY1" fmla="*/ 0 h 3714708"/>
              <a:gd name="connsiteX2" fmla="*/ 3040921 w 3040921"/>
              <a:gd name="connsiteY2" fmla="*/ 3714708 h 3714708"/>
              <a:gd name="connsiteX3" fmla="*/ 0 w 3040921"/>
              <a:gd name="connsiteY3" fmla="*/ 3346408 h 3714708"/>
              <a:gd name="connsiteX4" fmla="*/ 0 w 3040921"/>
              <a:gd name="connsiteY4" fmla="*/ 0 h 3714708"/>
              <a:gd name="connsiteX0" fmla="*/ 0 w 3031777"/>
              <a:gd name="connsiteY0" fmla="*/ 0 h 3476964"/>
              <a:gd name="connsiteX1" fmla="*/ 3002821 w 3031777"/>
              <a:gd name="connsiteY1" fmla="*/ 0 h 3476964"/>
              <a:gd name="connsiteX2" fmla="*/ 3031777 w 3031777"/>
              <a:gd name="connsiteY2" fmla="*/ 3476964 h 3476964"/>
              <a:gd name="connsiteX3" fmla="*/ 0 w 3031777"/>
              <a:gd name="connsiteY3" fmla="*/ 3346408 h 3476964"/>
              <a:gd name="connsiteX4" fmla="*/ 0 w 3031777"/>
              <a:gd name="connsiteY4" fmla="*/ 0 h 3476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1777" h="3476964">
                <a:moveTo>
                  <a:pt x="0" y="0"/>
                </a:moveTo>
                <a:lnTo>
                  <a:pt x="3002821" y="0"/>
                </a:lnTo>
                <a:lnTo>
                  <a:pt x="3031777" y="3476964"/>
                </a:lnTo>
                <a:lnTo>
                  <a:pt x="0" y="3346408"/>
                </a:lnTo>
                <a:lnTo>
                  <a:pt x="0" y="0"/>
                </a:lnTo>
                <a:close/>
              </a:path>
            </a:pathLst>
          </a:custGeom>
          <a:solidFill>
            <a:schemeClr val="bg1"/>
          </a:solidFill>
          <a:ln w="152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7">
            <a:extLst>
              <a:ext uri="{FF2B5EF4-FFF2-40B4-BE49-F238E27FC236}">
                <a16:creationId xmlns:a16="http://schemas.microsoft.com/office/drawing/2014/main" id="{4C6088D5-A6D4-4C9B-8153-51D124B2DE20}"/>
              </a:ext>
            </a:extLst>
          </p:cNvPr>
          <p:cNvSpPr>
            <a:spLocks noGrp="1"/>
          </p:cNvSpPr>
          <p:nvPr>
            <p:ph type="body" sz="quarter" idx="15" hasCustomPrompt="1"/>
          </p:nvPr>
        </p:nvSpPr>
        <p:spPr>
          <a:xfrm>
            <a:off x="870096" y="2285073"/>
            <a:ext cx="2830033" cy="328613"/>
          </a:xfrm>
        </p:spPr>
        <p:txBody>
          <a:bodyPr/>
          <a:lstStyle>
            <a:lvl1pPr marL="0" indent="0">
              <a:spcBef>
                <a:spcPts val="0"/>
              </a:spcBef>
              <a:buNone/>
              <a:defRPr sz="1800" b="1">
                <a:solidFill>
                  <a:srgbClr val="FF0000"/>
                </a:solidFill>
              </a:defRPr>
            </a:lvl1pPr>
          </a:lstStyle>
          <a:p>
            <a:pPr lvl="0"/>
            <a:r>
              <a:rPr lang="en-US" dirty="0"/>
              <a:t>Title</a:t>
            </a:r>
          </a:p>
        </p:txBody>
      </p:sp>
      <p:sp>
        <p:nvSpPr>
          <p:cNvPr id="10" name="Text Placeholder 9">
            <a:extLst>
              <a:ext uri="{FF2B5EF4-FFF2-40B4-BE49-F238E27FC236}">
                <a16:creationId xmlns:a16="http://schemas.microsoft.com/office/drawing/2014/main" id="{FA198E8C-2E38-435B-B7A1-368C2B49F1BA}"/>
              </a:ext>
            </a:extLst>
          </p:cNvPr>
          <p:cNvSpPr>
            <a:spLocks noGrp="1"/>
          </p:cNvSpPr>
          <p:nvPr>
            <p:ph type="body" sz="quarter" idx="16" hasCustomPrompt="1"/>
          </p:nvPr>
        </p:nvSpPr>
        <p:spPr>
          <a:xfrm>
            <a:off x="858200" y="2565056"/>
            <a:ext cx="2841930" cy="2247849"/>
          </a:xfrm>
        </p:spPr>
        <p:txBody>
          <a:bodyPr/>
          <a:lstStyle>
            <a:lvl1pPr marL="0" indent="0">
              <a:lnSpc>
                <a:spcPts val="1800"/>
              </a:lnSpc>
              <a:spcBef>
                <a:spcPts val="0"/>
              </a:spcBef>
              <a:buNone/>
              <a:defRPr sz="1500">
                <a:solidFill>
                  <a:srgbClr val="595959"/>
                </a:solidFill>
              </a:defRPr>
            </a:lvl1pPr>
          </a:lstStyle>
          <a:p>
            <a:pPr lvl="0"/>
            <a:r>
              <a:rPr lang="en-US" dirty="0"/>
              <a:t>Enter text</a:t>
            </a:r>
          </a:p>
        </p:txBody>
      </p:sp>
      <p:sp>
        <p:nvSpPr>
          <p:cNvPr id="16" name="Rectangle 2">
            <a:extLst>
              <a:ext uri="{FF2B5EF4-FFF2-40B4-BE49-F238E27FC236}">
                <a16:creationId xmlns:a16="http://schemas.microsoft.com/office/drawing/2014/main" id="{38C767FB-62AF-3A4F-8C19-D9BBB8F2C32C}"/>
              </a:ext>
              <a:ext uri="{C183D7F6-B498-43B3-948B-1728B52AA6E4}">
                <adec:decorative xmlns:adec="http://schemas.microsoft.com/office/drawing/2017/decorative" val="1"/>
              </a:ext>
            </a:extLst>
          </p:cNvPr>
          <p:cNvSpPr/>
          <p:nvPr userDrawn="1"/>
        </p:nvSpPr>
        <p:spPr>
          <a:xfrm>
            <a:off x="4204666" y="2250864"/>
            <a:ext cx="3564448" cy="2025353"/>
          </a:xfrm>
          <a:custGeom>
            <a:avLst/>
            <a:gdLst>
              <a:gd name="connsiteX0" fmla="*/ 0 w 3399348"/>
              <a:gd name="connsiteY0" fmla="*/ 0 h 2320145"/>
              <a:gd name="connsiteX1" fmla="*/ 3399348 w 3399348"/>
              <a:gd name="connsiteY1" fmla="*/ 0 h 2320145"/>
              <a:gd name="connsiteX2" fmla="*/ 3399348 w 3399348"/>
              <a:gd name="connsiteY2" fmla="*/ 2320145 h 2320145"/>
              <a:gd name="connsiteX3" fmla="*/ 0 w 3399348"/>
              <a:gd name="connsiteY3" fmla="*/ 2320145 h 2320145"/>
              <a:gd name="connsiteX4" fmla="*/ 0 w 3399348"/>
              <a:gd name="connsiteY4" fmla="*/ 0 h 2320145"/>
              <a:gd name="connsiteX0" fmla="*/ 0 w 3564448"/>
              <a:gd name="connsiteY0" fmla="*/ 0 h 2370945"/>
              <a:gd name="connsiteX1" fmla="*/ 3564448 w 3564448"/>
              <a:gd name="connsiteY1" fmla="*/ 50800 h 2370945"/>
              <a:gd name="connsiteX2" fmla="*/ 3564448 w 3564448"/>
              <a:gd name="connsiteY2" fmla="*/ 2370945 h 2370945"/>
              <a:gd name="connsiteX3" fmla="*/ 165100 w 3564448"/>
              <a:gd name="connsiteY3" fmla="*/ 2370945 h 2370945"/>
              <a:gd name="connsiteX4" fmla="*/ 0 w 3564448"/>
              <a:gd name="connsiteY4" fmla="*/ 0 h 2370945"/>
              <a:gd name="connsiteX0" fmla="*/ 0 w 3564448"/>
              <a:gd name="connsiteY0" fmla="*/ 0 h 2370945"/>
              <a:gd name="connsiteX1" fmla="*/ 3564448 w 3564448"/>
              <a:gd name="connsiteY1" fmla="*/ 165100 h 2370945"/>
              <a:gd name="connsiteX2" fmla="*/ 3564448 w 3564448"/>
              <a:gd name="connsiteY2" fmla="*/ 2370945 h 2370945"/>
              <a:gd name="connsiteX3" fmla="*/ 165100 w 3564448"/>
              <a:gd name="connsiteY3" fmla="*/ 2370945 h 2370945"/>
              <a:gd name="connsiteX4" fmla="*/ 0 w 3564448"/>
              <a:gd name="connsiteY4" fmla="*/ 0 h 2370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4448" h="2370945">
                <a:moveTo>
                  <a:pt x="0" y="0"/>
                </a:moveTo>
                <a:lnTo>
                  <a:pt x="3564448" y="165100"/>
                </a:lnTo>
                <a:lnTo>
                  <a:pt x="3564448" y="2370945"/>
                </a:lnTo>
                <a:lnTo>
                  <a:pt x="165100" y="2370945"/>
                </a:lnTo>
                <a:lnTo>
                  <a:pt x="0" y="0"/>
                </a:lnTo>
                <a:close/>
              </a:path>
            </a:pathLst>
          </a:custGeom>
          <a:solidFill>
            <a:schemeClr val="bg1"/>
          </a:solidFill>
          <a:ln w="152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 Placeholder 12">
            <a:extLst>
              <a:ext uri="{FF2B5EF4-FFF2-40B4-BE49-F238E27FC236}">
                <a16:creationId xmlns:a16="http://schemas.microsoft.com/office/drawing/2014/main" id="{F8F9CCBE-E278-4CB7-8886-010DBB77F5E3}"/>
              </a:ext>
            </a:extLst>
          </p:cNvPr>
          <p:cNvSpPr>
            <a:spLocks noGrp="1"/>
          </p:cNvSpPr>
          <p:nvPr>
            <p:ph type="body" sz="quarter" idx="17" hasCustomPrompt="1"/>
          </p:nvPr>
        </p:nvSpPr>
        <p:spPr>
          <a:xfrm>
            <a:off x="4375082" y="2285073"/>
            <a:ext cx="3328416" cy="361950"/>
          </a:xfrm>
        </p:spPr>
        <p:txBody>
          <a:bodyPr/>
          <a:lstStyle>
            <a:lvl1pPr marL="0" indent="0">
              <a:spcBef>
                <a:spcPts val="0"/>
              </a:spcBef>
              <a:buNone/>
              <a:defRPr sz="1800" b="1">
                <a:solidFill>
                  <a:srgbClr val="FF0000"/>
                </a:solidFill>
              </a:defRPr>
            </a:lvl1pPr>
          </a:lstStyle>
          <a:p>
            <a:pPr lvl="0"/>
            <a:r>
              <a:rPr lang="en-US" dirty="0"/>
              <a:t>Title</a:t>
            </a:r>
          </a:p>
        </p:txBody>
      </p:sp>
      <p:sp>
        <p:nvSpPr>
          <p:cNvPr id="19" name="Text Placeholder 18">
            <a:extLst>
              <a:ext uri="{FF2B5EF4-FFF2-40B4-BE49-F238E27FC236}">
                <a16:creationId xmlns:a16="http://schemas.microsoft.com/office/drawing/2014/main" id="{165B63A8-DB09-4DB8-AE9D-FBB791CBDE39}"/>
              </a:ext>
            </a:extLst>
          </p:cNvPr>
          <p:cNvSpPr>
            <a:spLocks noGrp="1"/>
          </p:cNvSpPr>
          <p:nvPr>
            <p:ph type="body" sz="quarter" idx="18" hasCustomPrompt="1"/>
          </p:nvPr>
        </p:nvSpPr>
        <p:spPr>
          <a:xfrm>
            <a:off x="4364450" y="2568074"/>
            <a:ext cx="3328416" cy="1542918"/>
          </a:xfrm>
        </p:spPr>
        <p:txBody>
          <a:bodyPr/>
          <a:lstStyle>
            <a:lvl1pPr marL="0" indent="0">
              <a:lnSpc>
                <a:spcPts val="1800"/>
              </a:lnSpc>
              <a:spcBef>
                <a:spcPts val="0"/>
              </a:spcBef>
              <a:buNone/>
              <a:defRPr sz="1500">
                <a:solidFill>
                  <a:srgbClr val="595959"/>
                </a:solidFill>
              </a:defRPr>
            </a:lvl1pPr>
          </a:lstStyle>
          <a:p>
            <a:pPr lvl="0"/>
            <a:r>
              <a:rPr lang="en-US" dirty="0"/>
              <a:t>Enter text</a:t>
            </a:r>
          </a:p>
        </p:txBody>
      </p:sp>
      <p:sp>
        <p:nvSpPr>
          <p:cNvPr id="15" name="Rectangle 3">
            <a:extLst>
              <a:ext uri="{FF2B5EF4-FFF2-40B4-BE49-F238E27FC236}">
                <a16:creationId xmlns:a16="http://schemas.microsoft.com/office/drawing/2014/main" id="{830D0D21-1A8C-9947-8B5A-278C0B3A16EA}"/>
              </a:ext>
              <a:ext uri="{C183D7F6-B498-43B3-948B-1728B52AA6E4}">
                <adec:decorative xmlns:adec="http://schemas.microsoft.com/office/drawing/2017/decorative" val="1"/>
              </a:ext>
            </a:extLst>
          </p:cNvPr>
          <p:cNvSpPr/>
          <p:nvPr userDrawn="1"/>
        </p:nvSpPr>
        <p:spPr>
          <a:xfrm>
            <a:off x="8318500" y="2111164"/>
            <a:ext cx="3646149" cy="2165053"/>
          </a:xfrm>
          <a:custGeom>
            <a:avLst/>
            <a:gdLst>
              <a:gd name="connsiteX0" fmla="*/ 0 w 3493749"/>
              <a:gd name="connsiteY0" fmla="*/ 0 h 2320145"/>
              <a:gd name="connsiteX1" fmla="*/ 3493749 w 3493749"/>
              <a:gd name="connsiteY1" fmla="*/ 0 h 2320145"/>
              <a:gd name="connsiteX2" fmla="*/ 3493749 w 3493749"/>
              <a:gd name="connsiteY2" fmla="*/ 2320145 h 2320145"/>
              <a:gd name="connsiteX3" fmla="*/ 0 w 3493749"/>
              <a:gd name="connsiteY3" fmla="*/ 2320145 h 2320145"/>
              <a:gd name="connsiteX4" fmla="*/ 0 w 3493749"/>
              <a:gd name="connsiteY4" fmla="*/ 0 h 2320145"/>
              <a:gd name="connsiteX0" fmla="*/ 0 w 3646149"/>
              <a:gd name="connsiteY0" fmla="*/ 190500 h 2510645"/>
              <a:gd name="connsiteX1" fmla="*/ 3646149 w 3646149"/>
              <a:gd name="connsiteY1" fmla="*/ 0 h 2510645"/>
              <a:gd name="connsiteX2" fmla="*/ 3493749 w 3646149"/>
              <a:gd name="connsiteY2" fmla="*/ 2510645 h 2510645"/>
              <a:gd name="connsiteX3" fmla="*/ 0 w 3646149"/>
              <a:gd name="connsiteY3" fmla="*/ 2510645 h 2510645"/>
              <a:gd name="connsiteX4" fmla="*/ 0 w 3646149"/>
              <a:gd name="connsiteY4" fmla="*/ 190500 h 2510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49" h="2510645">
                <a:moveTo>
                  <a:pt x="0" y="190500"/>
                </a:moveTo>
                <a:lnTo>
                  <a:pt x="3646149" y="0"/>
                </a:lnTo>
                <a:lnTo>
                  <a:pt x="3493749" y="2510645"/>
                </a:lnTo>
                <a:lnTo>
                  <a:pt x="0" y="2510645"/>
                </a:lnTo>
                <a:lnTo>
                  <a:pt x="0" y="190500"/>
                </a:lnTo>
                <a:close/>
              </a:path>
            </a:pathLst>
          </a:custGeom>
          <a:solidFill>
            <a:schemeClr val="bg1"/>
          </a:solidFill>
          <a:ln w="152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Placeholder 25">
            <a:extLst>
              <a:ext uri="{FF2B5EF4-FFF2-40B4-BE49-F238E27FC236}">
                <a16:creationId xmlns:a16="http://schemas.microsoft.com/office/drawing/2014/main" id="{D2CCD7B2-C8EA-49C0-B575-4CF4A83597DD}"/>
              </a:ext>
            </a:extLst>
          </p:cNvPr>
          <p:cNvSpPr>
            <a:spLocks noGrp="1"/>
          </p:cNvSpPr>
          <p:nvPr>
            <p:ph type="body" sz="quarter" idx="19" hasCustomPrompt="1"/>
          </p:nvPr>
        </p:nvSpPr>
        <p:spPr>
          <a:xfrm>
            <a:off x="8445362" y="2285073"/>
            <a:ext cx="3392424" cy="309562"/>
          </a:xfrm>
        </p:spPr>
        <p:txBody>
          <a:bodyPr/>
          <a:lstStyle>
            <a:lvl1pPr marL="0" indent="0">
              <a:spcBef>
                <a:spcPts val="0"/>
              </a:spcBef>
              <a:buNone/>
              <a:defRPr sz="1800" b="1">
                <a:solidFill>
                  <a:srgbClr val="FF0000"/>
                </a:solidFill>
              </a:defRPr>
            </a:lvl1pPr>
          </a:lstStyle>
          <a:p>
            <a:pPr lvl="0"/>
            <a:r>
              <a:rPr lang="en-US" dirty="0"/>
              <a:t>Title</a:t>
            </a:r>
          </a:p>
        </p:txBody>
      </p:sp>
      <p:sp>
        <p:nvSpPr>
          <p:cNvPr id="28" name="Text Placeholder 27">
            <a:extLst>
              <a:ext uri="{FF2B5EF4-FFF2-40B4-BE49-F238E27FC236}">
                <a16:creationId xmlns:a16="http://schemas.microsoft.com/office/drawing/2014/main" id="{B90D2C59-955B-4373-A4D6-D6A1F1A73F41}"/>
              </a:ext>
            </a:extLst>
          </p:cNvPr>
          <p:cNvSpPr>
            <a:spLocks noGrp="1"/>
          </p:cNvSpPr>
          <p:nvPr>
            <p:ph type="body" sz="quarter" idx="20" hasCustomPrompt="1"/>
          </p:nvPr>
        </p:nvSpPr>
        <p:spPr>
          <a:xfrm>
            <a:off x="8434730" y="2572956"/>
            <a:ext cx="3392424" cy="1538035"/>
          </a:xfrm>
        </p:spPr>
        <p:txBody>
          <a:bodyPr/>
          <a:lstStyle>
            <a:lvl1pPr marL="0" indent="0">
              <a:lnSpc>
                <a:spcPts val="1800"/>
              </a:lnSpc>
              <a:spcBef>
                <a:spcPts val="0"/>
              </a:spcBef>
              <a:buNone/>
              <a:defRPr sz="1500">
                <a:solidFill>
                  <a:srgbClr val="595959"/>
                </a:solidFill>
              </a:defRPr>
            </a:lvl1pPr>
          </a:lstStyle>
          <a:p>
            <a:pPr lvl="0"/>
            <a:r>
              <a:rPr lang="en-US" dirty="0"/>
              <a:t>Enter text</a:t>
            </a:r>
          </a:p>
        </p:txBody>
      </p:sp>
      <p:sp>
        <p:nvSpPr>
          <p:cNvPr id="14" name="Rectangle 4">
            <a:extLst>
              <a:ext uri="{FF2B5EF4-FFF2-40B4-BE49-F238E27FC236}">
                <a16:creationId xmlns:a16="http://schemas.microsoft.com/office/drawing/2014/main" id="{58A812BB-DFC0-2942-B544-6ED6CB2B0505}"/>
              </a:ext>
              <a:ext uri="{C183D7F6-B498-43B3-948B-1728B52AA6E4}">
                <adec:decorative xmlns:adec="http://schemas.microsoft.com/office/drawing/2017/decorative" val="1"/>
              </a:ext>
            </a:extLst>
          </p:cNvPr>
          <p:cNvSpPr/>
          <p:nvPr userDrawn="1"/>
        </p:nvSpPr>
        <p:spPr>
          <a:xfrm>
            <a:off x="4204666" y="4729981"/>
            <a:ext cx="4409818" cy="1574392"/>
          </a:xfrm>
          <a:custGeom>
            <a:avLst/>
            <a:gdLst>
              <a:gd name="connsiteX0" fmla="*/ 0 w 4705269"/>
              <a:gd name="connsiteY0" fmla="*/ 0 h 1533879"/>
              <a:gd name="connsiteX1" fmla="*/ 4705269 w 4705269"/>
              <a:gd name="connsiteY1" fmla="*/ 0 h 1533879"/>
              <a:gd name="connsiteX2" fmla="*/ 4705269 w 4705269"/>
              <a:gd name="connsiteY2" fmla="*/ 1533879 h 1533879"/>
              <a:gd name="connsiteX3" fmla="*/ 0 w 4705269"/>
              <a:gd name="connsiteY3" fmla="*/ 1533879 h 1533879"/>
              <a:gd name="connsiteX4" fmla="*/ 0 w 4705269"/>
              <a:gd name="connsiteY4" fmla="*/ 0 h 1533879"/>
              <a:gd name="connsiteX0" fmla="*/ 88900 w 4705269"/>
              <a:gd name="connsiteY0" fmla="*/ 63500 h 1533879"/>
              <a:gd name="connsiteX1" fmla="*/ 4705269 w 4705269"/>
              <a:gd name="connsiteY1" fmla="*/ 0 h 1533879"/>
              <a:gd name="connsiteX2" fmla="*/ 4705269 w 4705269"/>
              <a:gd name="connsiteY2" fmla="*/ 1533879 h 1533879"/>
              <a:gd name="connsiteX3" fmla="*/ 0 w 4705269"/>
              <a:gd name="connsiteY3" fmla="*/ 1533879 h 1533879"/>
              <a:gd name="connsiteX4" fmla="*/ 88900 w 4705269"/>
              <a:gd name="connsiteY4" fmla="*/ 63500 h 1533879"/>
              <a:gd name="connsiteX0" fmla="*/ 88900 w 4756069"/>
              <a:gd name="connsiteY0" fmla="*/ 177800 h 1648179"/>
              <a:gd name="connsiteX1" fmla="*/ 4756069 w 4756069"/>
              <a:gd name="connsiteY1" fmla="*/ 0 h 1648179"/>
              <a:gd name="connsiteX2" fmla="*/ 4705269 w 4756069"/>
              <a:gd name="connsiteY2" fmla="*/ 1648179 h 1648179"/>
              <a:gd name="connsiteX3" fmla="*/ 0 w 4756069"/>
              <a:gd name="connsiteY3" fmla="*/ 1648179 h 1648179"/>
              <a:gd name="connsiteX4" fmla="*/ 88900 w 4756069"/>
              <a:gd name="connsiteY4" fmla="*/ 177800 h 1648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56069" h="1648179">
                <a:moveTo>
                  <a:pt x="88900" y="177800"/>
                </a:moveTo>
                <a:lnTo>
                  <a:pt x="4756069" y="0"/>
                </a:lnTo>
                <a:lnTo>
                  <a:pt x="4705269" y="1648179"/>
                </a:lnTo>
                <a:lnTo>
                  <a:pt x="0" y="1648179"/>
                </a:lnTo>
                <a:lnTo>
                  <a:pt x="88900" y="177800"/>
                </a:lnTo>
                <a:close/>
              </a:path>
            </a:pathLst>
          </a:custGeom>
          <a:solidFill>
            <a:schemeClr val="bg1"/>
          </a:solidFill>
          <a:ln w="152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Placeholder 29">
            <a:extLst>
              <a:ext uri="{FF2B5EF4-FFF2-40B4-BE49-F238E27FC236}">
                <a16:creationId xmlns:a16="http://schemas.microsoft.com/office/drawing/2014/main" id="{5A88E2E1-12BC-42AB-9FC8-23E3865C2040}"/>
              </a:ext>
            </a:extLst>
          </p:cNvPr>
          <p:cNvSpPr>
            <a:spLocks noGrp="1"/>
          </p:cNvSpPr>
          <p:nvPr>
            <p:ph type="body" sz="quarter" idx="21" hasCustomPrompt="1"/>
          </p:nvPr>
        </p:nvSpPr>
        <p:spPr>
          <a:xfrm>
            <a:off x="4364450" y="4986705"/>
            <a:ext cx="4142232" cy="359152"/>
          </a:xfrm>
        </p:spPr>
        <p:txBody>
          <a:bodyPr/>
          <a:lstStyle>
            <a:lvl1pPr marL="0" indent="0">
              <a:spcBef>
                <a:spcPts val="0"/>
              </a:spcBef>
              <a:buNone/>
              <a:defRPr sz="1800" b="1">
                <a:solidFill>
                  <a:srgbClr val="FF0000"/>
                </a:solidFill>
              </a:defRPr>
            </a:lvl1pPr>
          </a:lstStyle>
          <a:p>
            <a:pPr lvl="0"/>
            <a:r>
              <a:rPr lang="en-US" dirty="0"/>
              <a:t>Title</a:t>
            </a:r>
          </a:p>
        </p:txBody>
      </p:sp>
      <p:sp>
        <p:nvSpPr>
          <p:cNvPr id="32" name="Text Placeholder 31">
            <a:extLst>
              <a:ext uri="{FF2B5EF4-FFF2-40B4-BE49-F238E27FC236}">
                <a16:creationId xmlns:a16="http://schemas.microsoft.com/office/drawing/2014/main" id="{61B6D0B3-EA38-4A09-8173-6ACB1E92D070}"/>
              </a:ext>
            </a:extLst>
          </p:cNvPr>
          <p:cNvSpPr>
            <a:spLocks noGrp="1"/>
          </p:cNvSpPr>
          <p:nvPr>
            <p:ph type="body" sz="quarter" idx="22" hasCustomPrompt="1"/>
          </p:nvPr>
        </p:nvSpPr>
        <p:spPr>
          <a:xfrm>
            <a:off x="4359134" y="5278936"/>
            <a:ext cx="4142232" cy="964265"/>
          </a:xfrm>
        </p:spPr>
        <p:txBody>
          <a:bodyPr/>
          <a:lstStyle>
            <a:lvl1pPr marL="0" indent="0">
              <a:lnSpc>
                <a:spcPts val="1800"/>
              </a:lnSpc>
              <a:spcBef>
                <a:spcPts val="0"/>
              </a:spcBef>
              <a:buNone/>
              <a:defRPr sz="1500">
                <a:solidFill>
                  <a:srgbClr val="595959"/>
                </a:solidFill>
              </a:defRPr>
            </a:lvl1pPr>
          </a:lstStyle>
          <a:p>
            <a:pPr lvl="0"/>
            <a:r>
              <a:rPr lang="en-US" dirty="0"/>
              <a:t>Enter text</a:t>
            </a:r>
          </a:p>
        </p:txBody>
      </p:sp>
      <p:sp>
        <p:nvSpPr>
          <p:cNvPr id="20" name="Google Shape;102;p14">
            <a:extLst>
              <a:ext uri="{FF2B5EF4-FFF2-40B4-BE49-F238E27FC236}">
                <a16:creationId xmlns:a16="http://schemas.microsoft.com/office/drawing/2014/main" id="{460BBFB7-0644-5C41-A9B7-48263DCFA241}"/>
              </a:ext>
              <a:ext uri="{C183D7F6-B498-43B3-948B-1728B52AA6E4}">
                <adec:decorative xmlns:adec="http://schemas.microsoft.com/office/drawing/2017/decorative" val="1"/>
              </a:ext>
            </a:extLst>
          </p:cNvPr>
          <p:cNvSpPr txBox="1"/>
          <p:nvPr userDrawn="1"/>
        </p:nvSpPr>
        <p:spPr>
          <a:xfrm rot="16200000">
            <a:off x="9214895" y="4055308"/>
            <a:ext cx="5355218" cy="141794"/>
          </a:xfrm>
          <a:prstGeom prst="rect">
            <a:avLst/>
          </a:prstGeom>
          <a:noFill/>
          <a:ln>
            <a:noFill/>
          </a:ln>
        </p:spPr>
        <p:txBody>
          <a:bodyPr spcFirstLastPara="1" wrap="square" lIns="91425" tIns="45700" rIns="91425" bIns="45700" anchor="t" anchorCtr="0">
            <a:noAutofit/>
          </a:bodyPr>
          <a:lstStyle/>
          <a:p>
            <a:pPr marL="0" marR="0" lvl="0" indent="0" algn="l" defTabSz="457200" rtl="0" eaLnBrk="1" fontAlgn="auto" latinLnBrk="0" hangingPunct="1">
              <a:lnSpc>
                <a:spcPct val="100000"/>
              </a:lnSpc>
              <a:spcBef>
                <a:spcPts val="0"/>
              </a:spcBef>
              <a:spcAft>
                <a:spcPts val="0"/>
              </a:spcAft>
              <a:buClr>
                <a:srgbClr val="000000"/>
              </a:buClr>
              <a:buSzTx/>
              <a:buFont typeface="Arial"/>
              <a:buNone/>
              <a:tabLst/>
              <a:defRPr/>
            </a:pPr>
            <a:r>
              <a:rPr lang="en-US" sz="800" dirty="0">
                <a:solidFill>
                  <a:srgbClr val="595959"/>
                </a:solidFill>
                <a:latin typeface="Calibri"/>
                <a:ea typeface="Calibri"/>
                <a:cs typeface="Calibri"/>
                <a:sym typeface="Calibri"/>
              </a:rPr>
              <a:t>© Houghton Mifflin Harcourt Publishing Company	</a:t>
            </a:r>
            <a:endParaRPr lang="en-US" sz="800" b="0" i="0" dirty="0">
              <a:solidFill>
                <a:srgbClr val="595959"/>
              </a:solidFill>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800" dirty="0">
              <a:solidFill>
                <a:srgbClr val="595959"/>
              </a:solidFill>
              <a:latin typeface="Calibri" panose="020F0502020204030204" pitchFamily="34" charset="0"/>
              <a:cs typeface="Calibri" panose="020F0502020204030204" pitchFamily="34" charset="0"/>
            </a:endParaRPr>
          </a:p>
          <a:p>
            <a:endParaRPr sz="800" dirty="0">
              <a:solidFill>
                <a:srgbClr val="595959"/>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54264395"/>
      </p:ext>
    </p:extLst>
  </p:cSld>
  <p:clrMapOvr>
    <a:masterClrMapping/>
  </p:clrMapOvr>
  <p:extLst>
    <p:ext uri="{DCECCB84-F9BA-43D5-87BE-67443E8EF086}">
      <p15:sldGuideLst xmlns:p15="http://schemas.microsoft.com/office/powerpoint/2012/main">
        <p15:guide id="1" orient="horz" pos="1584" userDrawn="1">
          <p15:clr>
            <a:srgbClr val="FBAE40"/>
          </p15:clr>
        </p15:guide>
        <p15:guide id="2" orient="horz" pos="1680" userDrawn="1">
          <p15:clr>
            <a:srgbClr val="FBAE40"/>
          </p15:clr>
        </p15:guide>
        <p15:guide id="3" orient="horz" pos="1080" userDrawn="1">
          <p15:clr>
            <a:srgbClr val="FBAE40"/>
          </p15:clr>
        </p15:guide>
        <p15:guide id="4" pos="504" userDrawn="1">
          <p15:clr>
            <a:srgbClr val="FBAE40"/>
          </p15:clr>
        </p15:guide>
        <p15:guide id="5" pos="2808" userDrawn="1">
          <p15:clr>
            <a:srgbClr val="FBAE40"/>
          </p15:clr>
        </p15:guide>
        <p15:guide id="6" pos="5376" userDrawn="1">
          <p15:clr>
            <a:srgbClr val="FBAE40"/>
          </p15:clr>
        </p15:guide>
        <p15:guide id="7" orient="horz" pos="3384" userDrawn="1">
          <p15:clr>
            <a:srgbClr val="FBAE40"/>
          </p15:clr>
        </p15:guide>
        <p15:guide id="8" orient="horz" pos="3288"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hoices_Project_Based_Learning_3">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04951DB-B3B9-184C-9779-AD7BC918D7B5}"/>
              </a:ext>
            </a:extLst>
          </p:cNvPr>
          <p:cNvSpPr/>
          <p:nvPr userDrawn="1"/>
        </p:nvSpPr>
        <p:spPr>
          <a:xfrm>
            <a:off x="0" y="885000"/>
            <a:ext cx="12192000" cy="5988902"/>
          </a:xfrm>
          <a:prstGeom prst="rect">
            <a:avLst/>
          </a:prstGeom>
          <a:solidFill>
            <a:srgbClr val="E9E5DC">
              <a:alpha val="8078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0ACFDB7C-0A1C-4493-9664-19B053F1E5C8}"/>
              </a:ext>
            </a:extLst>
          </p:cNvPr>
          <p:cNvSpPr>
            <a:spLocks noGrp="1"/>
          </p:cNvSpPr>
          <p:nvPr>
            <p:ph type="title" hasCustomPrompt="1"/>
          </p:nvPr>
        </p:nvSpPr>
        <p:spPr>
          <a:xfrm>
            <a:off x="867411" y="1332105"/>
            <a:ext cx="5184648" cy="325865"/>
          </a:xfrm>
        </p:spPr>
        <p:txBody>
          <a:bodyPr/>
          <a:lstStyle>
            <a:lvl1pPr>
              <a:defRPr sz="2600" b="1">
                <a:solidFill>
                  <a:srgbClr val="595959"/>
                </a:solidFill>
              </a:defRPr>
            </a:lvl1pPr>
          </a:lstStyle>
          <a:p>
            <a:r>
              <a:rPr lang="en-US" dirty="0"/>
              <a:t>Title</a:t>
            </a:r>
          </a:p>
        </p:txBody>
      </p:sp>
      <p:sp>
        <p:nvSpPr>
          <p:cNvPr id="7" name="Text Placeholder 6">
            <a:extLst>
              <a:ext uri="{FF2B5EF4-FFF2-40B4-BE49-F238E27FC236}">
                <a16:creationId xmlns:a16="http://schemas.microsoft.com/office/drawing/2014/main" id="{D4F7EC98-AB37-48EC-B52D-7B24B8E503B1}"/>
              </a:ext>
            </a:extLst>
          </p:cNvPr>
          <p:cNvSpPr>
            <a:spLocks noGrp="1"/>
          </p:cNvSpPr>
          <p:nvPr>
            <p:ph type="body" sz="quarter" idx="13" hasCustomPrompt="1"/>
          </p:nvPr>
        </p:nvSpPr>
        <p:spPr>
          <a:xfrm>
            <a:off x="856778" y="1642793"/>
            <a:ext cx="5184648" cy="265482"/>
          </a:xfrm>
        </p:spPr>
        <p:txBody>
          <a:bodyPr/>
          <a:lstStyle>
            <a:lvl1pPr marL="0" indent="0">
              <a:spcBef>
                <a:spcPts val="0"/>
              </a:spcBef>
              <a:buNone/>
              <a:defRPr sz="1500">
                <a:solidFill>
                  <a:srgbClr val="595959"/>
                </a:solidFill>
              </a:defRPr>
            </a:lvl1pPr>
          </a:lstStyle>
          <a:p>
            <a:pPr lvl="0"/>
            <a:r>
              <a:rPr lang="en-US" dirty="0"/>
              <a:t>Enter text</a:t>
            </a:r>
          </a:p>
        </p:txBody>
      </p:sp>
      <p:sp>
        <p:nvSpPr>
          <p:cNvPr id="20" name="Rectangle 1">
            <a:extLst>
              <a:ext uri="{FF2B5EF4-FFF2-40B4-BE49-F238E27FC236}">
                <a16:creationId xmlns:a16="http://schemas.microsoft.com/office/drawing/2014/main" id="{2E0DA8D9-B6D1-5846-9723-97225AF785C0}"/>
              </a:ext>
            </a:extLst>
          </p:cNvPr>
          <p:cNvSpPr/>
          <p:nvPr userDrawn="1"/>
        </p:nvSpPr>
        <p:spPr>
          <a:xfrm>
            <a:off x="547501" y="2148163"/>
            <a:ext cx="3031777" cy="3840739"/>
          </a:xfrm>
          <a:custGeom>
            <a:avLst/>
            <a:gdLst>
              <a:gd name="connsiteX0" fmla="*/ 0 w 3002821"/>
              <a:gd name="connsiteY0" fmla="*/ 0 h 3346408"/>
              <a:gd name="connsiteX1" fmla="*/ 3002821 w 3002821"/>
              <a:gd name="connsiteY1" fmla="*/ 0 h 3346408"/>
              <a:gd name="connsiteX2" fmla="*/ 3002821 w 3002821"/>
              <a:gd name="connsiteY2" fmla="*/ 3346408 h 3346408"/>
              <a:gd name="connsiteX3" fmla="*/ 0 w 3002821"/>
              <a:gd name="connsiteY3" fmla="*/ 3346408 h 3346408"/>
              <a:gd name="connsiteX4" fmla="*/ 0 w 3002821"/>
              <a:gd name="connsiteY4" fmla="*/ 0 h 3346408"/>
              <a:gd name="connsiteX0" fmla="*/ 0 w 3040921"/>
              <a:gd name="connsiteY0" fmla="*/ 0 h 3714708"/>
              <a:gd name="connsiteX1" fmla="*/ 3002821 w 3040921"/>
              <a:gd name="connsiteY1" fmla="*/ 0 h 3714708"/>
              <a:gd name="connsiteX2" fmla="*/ 3040921 w 3040921"/>
              <a:gd name="connsiteY2" fmla="*/ 3714708 h 3714708"/>
              <a:gd name="connsiteX3" fmla="*/ 0 w 3040921"/>
              <a:gd name="connsiteY3" fmla="*/ 3346408 h 3714708"/>
              <a:gd name="connsiteX4" fmla="*/ 0 w 3040921"/>
              <a:gd name="connsiteY4" fmla="*/ 0 h 3714708"/>
              <a:gd name="connsiteX0" fmla="*/ 0 w 3031777"/>
              <a:gd name="connsiteY0" fmla="*/ 0 h 3476964"/>
              <a:gd name="connsiteX1" fmla="*/ 3002821 w 3031777"/>
              <a:gd name="connsiteY1" fmla="*/ 0 h 3476964"/>
              <a:gd name="connsiteX2" fmla="*/ 3031777 w 3031777"/>
              <a:gd name="connsiteY2" fmla="*/ 3476964 h 3476964"/>
              <a:gd name="connsiteX3" fmla="*/ 0 w 3031777"/>
              <a:gd name="connsiteY3" fmla="*/ 3346408 h 3476964"/>
              <a:gd name="connsiteX4" fmla="*/ 0 w 3031777"/>
              <a:gd name="connsiteY4" fmla="*/ 0 h 3476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1777" h="3476964">
                <a:moveTo>
                  <a:pt x="0" y="0"/>
                </a:moveTo>
                <a:lnTo>
                  <a:pt x="3002821" y="0"/>
                </a:lnTo>
                <a:lnTo>
                  <a:pt x="3031777" y="3476964"/>
                </a:lnTo>
                <a:lnTo>
                  <a:pt x="0" y="3346408"/>
                </a:lnTo>
                <a:lnTo>
                  <a:pt x="0" y="0"/>
                </a:lnTo>
                <a:close/>
              </a:path>
            </a:pathLst>
          </a:custGeom>
          <a:solidFill>
            <a:schemeClr val="bg1"/>
          </a:solidFill>
          <a:ln w="152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8">
            <a:extLst>
              <a:ext uri="{FF2B5EF4-FFF2-40B4-BE49-F238E27FC236}">
                <a16:creationId xmlns:a16="http://schemas.microsoft.com/office/drawing/2014/main" id="{80DD9ED8-2F93-4324-909C-5C1343B179A2}"/>
              </a:ext>
            </a:extLst>
          </p:cNvPr>
          <p:cNvSpPr>
            <a:spLocks noGrp="1"/>
          </p:cNvSpPr>
          <p:nvPr>
            <p:ph type="body" sz="quarter" idx="14" hasCustomPrompt="1"/>
          </p:nvPr>
        </p:nvSpPr>
        <p:spPr>
          <a:xfrm>
            <a:off x="567656" y="2282269"/>
            <a:ext cx="2935224" cy="330200"/>
          </a:xfrm>
        </p:spPr>
        <p:txBody>
          <a:bodyPr/>
          <a:lstStyle>
            <a:lvl1pPr marL="0" indent="0">
              <a:spcBef>
                <a:spcPts val="0"/>
              </a:spcBef>
              <a:buNone/>
              <a:defRPr sz="1800" b="1">
                <a:solidFill>
                  <a:srgbClr val="FF0000"/>
                </a:solidFill>
              </a:defRPr>
            </a:lvl1pPr>
          </a:lstStyle>
          <a:p>
            <a:pPr lvl="0"/>
            <a:r>
              <a:rPr lang="en-US" dirty="0"/>
              <a:t>Title</a:t>
            </a:r>
          </a:p>
        </p:txBody>
      </p:sp>
      <p:sp>
        <p:nvSpPr>
          <p:cNvPr id="11" name="Text Placeholder 10">
            <a:extLst>
              <a:ext uri="{FF2B5EF4-FFF2-40B4-BE49-F238E27FC236}">
                <a16:creationId xmlns:a16="http://schemas.microsoft.com/office/drawing/2014/main" id="{A1BB3B92-4DE9-49EE-8593-36DB56338F34}"/>
              </a:ext>
            </a:extLst>
          </p:cNvPr>
          <p:cNvSpPr>
            <a:spLocks noGrp="1"/>
          </p:cNvSpPr>
          <p:nvPr>
            <p:ph type="body" sz="quarter" idx="15" hasCustomPrompt="1"/>
          </p:nvPr>
        </p:nvSpPr>
        <p:spPr>
          <a:xfrm>
            <a:off x="547501" y="2570000"/>
            <a:ext cx="2935224" cy="3297002"/>
          </a:xfrm>
        </p:spPr>
        <p:txBody>
          <a:bodyPr/>
          <a:lstStyle>
            <a:lvl1pPr marL="0" indent="0">
              <a:lnSpc>
                <a:spcPts val="1800"/>
              </a:lnSpc>
              <a:spcBef>
                <a:spcPts val="0"/>
              </a:spcBef>
              <a:buNone/>
              <a:defRPr sz="1500">
                <a:solidFill>
                  <a:srgbClr val="595959"/>
                </a:solidFill>
              </a:defRPr>
            </a:lvl1pPr>
          </a:lstStyle>
          <a:p>
            <a:pPr lvl="0"/>
            <a:r>
              <a:rPr lang="en-US" dirty="0"/>
              <a:t>Enter text</a:t>
            </a:r>
          </a:p>
        </p:txBody>
      </p:sp>
      <p:sp>
        <p:nvSpPr>
          <p:cNvPr id="19" name="Rectangle 2">
            <a:extLst>
              <a:ext uri="{FF2B5EF4-FFF2-40B4-BE49-F238E27FC236}">
                <a16:creationId xmlns:a16="http://schemas.microsoft.com/office/drawing/2014/main" id="{D39BD760-AC2B-0540-9CFF-A8D98B51BBC5}"/>
              </a:ext>
            </a:extLst>
          </p:cNvPr>
          <p:cNvSpPr/>
          <p:nvPr userDrawn="1"/>
        </p:nvSpPr>
        <p:spPr>
          <a:xfrm>
            <a:off x="3988766" y="2126685"/>
            <a:ext cx="3564448" cy="3862217"/>
          </a:xfrm>
          <a:custGeom>
            <a:avLst/>
            <a:gdLst>
              <a:gd name="connsiteX0" fmla="*/ 0 w 3399348"/>
              <a:gd name="connsiteY0" fmla="*/ 0 h 2320145"/>
              <a:gd name="connsiteX1" fmla="*/ 3399348 w 3399348"/>
              <a:gd name="connsiteY1" fmla="*/ 0 h 2320145"/>
              <a:gd name="connsiteX2" fmla="*/ 3399348 w 3399348"/>
              <a:gd name="connsiteY2" fmla="*/ 2320145 h 2320145"/>
              <a:gd name="connsiteX3" fmla="*/ 0 w 3399348"/>
              <a:gd name="connsiteY3" fmla="*/ 2320145 h 2320145"/>
              <a:gd name="connsiteX4" fmla="*/ 0 w 3399348"/>
              <a:gd name="connsiteY4" fmla="*/ 0 h 2320145"/>
              <a:gd name="connsiteX0" fmla="*/ 0 w 3564448"/>
              <a:gd name="connsiteY0" fmla="*/ 0 h 2370945"/>
              <a:gd name="connsiteX1" fmla="*/ 3564448 w 3564448"/>
              <a:gd name="connsiteY1" fmla="*/ 50800 h 2370945"/>
              <a:gd name="connsiteX2" fmla="*/ 3564448 w 3564448"/>
              <a:gd name="connsiteY2" fmla="*/ 2370945 h 2370945"/>
              <a:gd name="connsiteX3" fmla="*/ 165100 w 3564448"/>
              <a:gd name="connsiteY3" fmla="*/ 2370945 h 2370945"/>
              <a:gd name="connsiteX4" fmla="*/ 0 w 3564448"/>
              <a:gd name="connsiteY4" fmla="*/ 0 h 2370945"/>
              <a:gd name="connsiteX0" fmla="*/ 0 w 3564448"/>
              <a:gd name="connsiteY0" fmla="*/ 0 h 2370945"/>
              <a:gd name="connsiteX1" fmla="*/ 3564448 w 3564448"/>
              <a:gd name="connsiteY1" fmla="*/ 165100 h 2370945"/>
              <a:gd name="connsiteX2" fmla="*/ 3564448 w 3564448"/>
              <a:gd name="connsiteY2" fmla="*/ 2370945 h 2370945"/>
              <a:gd name="connsiteX3" fmla="*/ 165100 w 3564448"/>
              <a:gd name="connsiteY3" fmla="*/ 2370945 h 2370945"/>
              <a:gd name="connsiteX4" fmla="*/ 0 w 3564448"/>
              <a:gd name="connsiteY4" fmla="*/ 0 h 2370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4448" h="2370945">
                <a:moveTo>
                  <a:pt x="0" y="0"/>
                </a:moveTo>
                <a:lnTo>
                  <a:pt x="3564448" y="165100"/>
                </a:lnTo>
                <a:lnTo>
                  <a:pt x="3564448" y="2370945"/>
                </a:lnTo>
                <a:lnTo>
                  <a:pt x="165100" y="2370945"/>
                </a:lnTo>
                <a:lnTo>
                  <a:pt x="0" y="0"/>
                </a:lnTo>
                <a:close/>
              </a:path>
            </a:pathLst>
          </a:custGeom>
          <a:solidFill>
            <a:schemeClr val="bg1"/>
          </a:solidFill>
          <a:ln w="152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13">
            <a:extLst>
              <a:ext uri="{FF2B5EF4-FFF2-40B4-BE49-F238E27FC236}">
                <a16:creationId xmlns:a16="http://schemas.microsoft.com/office/drawing/2014/main" id="{77728895-535E-4064-AB05-9E90608F47D3}"/>
              </a:ext>
            </a:extLst>
          </p:cNvPr>
          <p:cNvSpPr>
            <a:spLocks noGrp="1"/>
          </p:cNvSpPr>
          <p:nvPr>
            <p:ph type="body" sz="quarter" idx="16" hasCustomPrompt="1"/>
          </p:nvPr>
        </p:nvSpPr>
        <p:spPr>
          <a:xfrm>
            <a:off x="4148043" y="2282269"/>
            <a:ext cx="3328416" cy="261986"/>
          </a:xfrm>
        </p:spPr>
        <p:txBody>
          <a:bodyPr/>
          <a:lstStyle>
            <a:lvl1pPr marL="0" indent="0">
              <a:spcBef>
                <a:spcPts val="0"/>
              </a:spcBef>
              <a:buNone/>
              <a:defRPr sz="1800" b="1">
                <a:solidFill>
                  <a:srgbClr val="FF0000"/>
                </a:solidFill>
              </a:defRPr>
            </a:lvl1pPr>
          </a:lstStyle>
          <a:p>
            <a:pPr lvl="0"/>
            <a:r>
              <a:rPr lang="en-US" dirty="0"/>
              <a:t>Title</a:t>
            </a:r>
          </a:p>
        </p:txBody>
      </p:sp>
      <p:sp>
        <p:nvSpPr>
          <p:cNvPr id="17" name="Text Placeholder 16">
            <a:extLst>
              <a:ext uri="{FF2B5EF4-FFF2-40B4-BE49-F238E27FC236}">
                <a16:creationId xmlns:a16="http://schemas.microsoft.com/office/drawing/2014/main" id="{4FC94C1F-7C84-4B8C-837F-A43EF96DB0C3}"/>
              </a:ext>
            </a:extLst>
          </p:cNvPr>
          <p:cNvSpPr>
            <a:spLocks noGrp="1"/>
          </p:cNvSpPr>
          <p:nvPr>
            <p:ph type="body" sz="quarter" idx="17" hasCustomPrompt="1"/>
          </p:nvPr>
        </p:nvSpPr>
        <p:spPr>
          <a:xfrm>
            <a:off x="4131334" y="2570000"/>
            <a:ext cx="3328416" cy="3296257"/>
          </a:xfrm>
        </p:spPr>
        <p:txBody>
          <a:bodyPr/>
          <a:lstStyle>
            <a:lvl1pPr marL="0" indent="0">
              <a:lnSpc>
                <a:spcPts val="1800"/>
              </a:lnSpc>
              <a:spcBef>
                <a:spcPts val="0"/>
              </a:spcBef>
              <a:buNone/>
              <a:defRPr sz="1500">
                <a:solidFill>
                  <a:srgbClr val="595959"/>
                </a:solidFill>
              </a:defRPr>
            </a:lvl1pPr>
          </a:lstStyle>
          <a:p>
            <a:pPr lvl="0"/>
            <a:r>
              <a:rPr lang="en-US" dirty="0"/>
              <a:t>Enter text</a:t>
            </a:r>
          </a:p>
        </p:txBody>
      </p:sp>
      <p:sp>
        <p:nvSpPr>
          <p:cNvPr id="18" name="Rectangle 3">
            <a:extLst>
              <a:ext uri="{FF2B5EF4-FFF2-40B4-BE49-F238E27FC236}">
                <a16:creationId xmlns:a16="http://schemas.microsoft.com/office/drawing/2014/main" id="{8FAD4079-8806-9942-BAA9-73254D2A4F4F}"/>
              </a:ext>
            </a:extLst>
          </p:cNvPr>
          <p:cNvSpPr/>
          <p:nvPr userDrawn="1"/>
        </p:nvSpPr>
        <p:spPr>
          <a:xfrm>
            <a:off x="8039100" y="2020852"/>
            <a:ext cx="3646149" cy="3968050"/>
          </a:xfrm>
          <a:custGeom>
            <a:avLst/>
            <a:gdLst>
              <a:gd name="connsiteX0" fmla="*/ 0 w 3493749"/>
              <a:gd name="connsiteY0" fmla="*/ 0 h 2320145"/>
              <a:gd name="connsiteX1" fmla="*/ 3493749 w 3493749"/>
              <a:gd name="connsiteY1" fmla="*/ 0 h 2320145"/>
              <a:gd name="connsiteX2" fmla="*/ 3493749 w 3493749"/>
              <a:gd name="connsiteY2" fmla="*/ 2320145 h 2320145"/>
              <a:gd name="connsiteX3" fmla="*/ 0 w 3493749"/>
              <a:gd name="connsiteY3" fmla="*/ 2320145 h 2320145"/>
              <a:gd name="connsiteX4" fmla="*/ 0 w 3493749"/>
              <a:gd name="connsiteY4" fmla="*/ 0 h 2320145"/>
              <a:gd name="connsiteX0" fmla="*/ 0 w 3646149"/>
              <a:gd name="connsiteY0" fmla="*/ 190500 h 2510645"/>
              <a:gd name="connsiteX1" fmla="*/ 3646149 w 3646149"/>
              <a:gd name="connsiteY1" fmla="*/ 0 h 2510645"/>
              <a:gd name="connsiteX2" fmla="*/ 3493749 w 3646149"/>
              <a:gd name="connsiteY2" fmla="*/ 2510645 h 2510645"/>
              <a:gd name="connsiteX3" fmla="*/ 0 w 3646149"/>
              <a:gd name="connsiteY3" fmla="*/ 2510645 h 2510645"/>
              <a:gd name="connsiteX4" fmla="*/ 0 w 3646149"/>
              <a:gd name="connsiteY4" fmla="*/ 190500 h 2510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49" h="2510645">
                <a:moveTo>
                  <a:pt x="0" y="190500"/>
                </a:moveTo>
                <a:lnTo>
                  <a:pt x="3646149" y="0"/>
                </a:lnTo>
                <a:lnTo>
                  <a:pt x="3493749" y="2510645"/>
                </a:lnTo>
                <a:lnTo>
                  <a:pt x="0" y="2510645"/>
                </a:lnTo>
                <a:lnTo>
                  <a:pt x="0" y="190500"/>
                </a:lnTo>
                <a:close/>
              </a:path>
            </a:pathLst>
          </a:custGeom>
          <a:solidFill>
            <a:schemeClr val="bg1"/>
          </a:solidFill>
          <a:ln w="152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Placeholder 25">
            <a:extLst>
              <a:ext uri="{FF2B5EF4-FFF2-40B4-BE49-F238E27FC236}">
                <a16:creationId xmlns:a16="http://schemas.microsoft.com/office/drawing/2014/main" id="{DE15B3FC-7F1A-4D2D-8709-AEDF33E02A00}"/>
              </a:ext>
            </a:extLst>
          </p:cNvPr>
          <p:cNvSpPr>
            <a:spLocks noGrp="1"/>
          </p:cNvSpPr>
          <p:nvPr>
            <p:ph type="body" sz="quarter" idx="19" hasCustomPrompt="1"/>
          </p:nvPr>
        </p:nvSpPr>
        <p:spPr>
          <a:xfrm>
            <a:off x="8068311" y="2259019"/>
            <a:ext cx="3392424" cy="298450"/>
          </a:xfrm>
        </p:spPr>
        <p:txBody>
          <a:bodyPr/>
          <a:lstStyle>
            <a:lvl1pPr marL="0" indent="0">
              <a:lnSpc>
                <a:spcPts val="2160"/>
              </a:lnSpc>
              <a:spcBef>
                <a:spcPts val="0"/>
              </a:spcBef>
              <a:buNone/>
              <a:defRPr sz="1800" b="1">
                <a:solidFill>
                  <a:srgbClr val="FF0000"/>
                </a:solidFill>
              </a:defRPr>
            </a:lvl1pPr>
          </a:lstStyle>
          <a:p>
            <a:pPr lvl="0"/>
            <a:r>
              <a:rPr lang="en-US" dirty="0"/>
              <a:t>Title</a:t>
            </a:r>
          </a:p>
        </p:txBody>
      </p:sp>
      <p:sp>
        <p:nvSpPr>
          <p:cNvPr id="22" name="Text Placeholder 21">
            <a:extLst>
              <a:ext uri="{FF2B5EF4-FFF2-40B4-BE49-F238E27FC236}">
                <a16:creationId xmlns:a16="http://schemas.microsoft.com/office/drawing/2014/main" id="{A7C407C0-D97D-4FDB-92DD-0D3572FB46F5}"/>
              </a:ext>
            </a:extLst>
          </p:cNvPr>
          <p:cNvSpPr>
            <a:spLocks noGrp="1"/>
          </p:cNvSpPr>
          <p:nvPr>
            <p:ph type="body" sz="quarter" idx="18" hasCustomPrompt="1"/>
          </p:nvPr>
        </p:nvSpPr>
        <p:spPr>
          <a:xfrm>
            <a:off x="8052363" y="2570000"/>
            <a:ext cx="3392424" cy="3297399"/>
          </a:xfrm>
        </p:spPr>
        <p:txBody>
          <a:bodyPr/>
          <a:lstStyle>
            <a:lvl1pPr marL="0" indent="0">
              <a:lnSpc>
                <a:spcPts val="1800"/>
              </a:lnSpc>
              <a:spcBef>
                <a:spcPts val="0"/>
              </a:spcBef>
              <a:buNone/>
              <a:defRPr sz="1500">
                <a:solidFill>
                  <a:srgbClr val="595959"/>
                </a:solidFill>
              </a:defRPr>
            </a:lvl1pPr>
          </a:lstStyle>
          <a:p>
            <a:pPr lvl="0"/>
            <a:r>
              <a:rPr lang="en-US" dirty="0"/>
              <a:t>Enter text</a:t>
            </a:r>
          </a:p>
        </p:txBody>
      </p:sp>
      <p:sp>
        <p:nvSpPr>
          <p:cNvPr id="15" name="Google Shape;102;p14">
            <a:extLst>
              <a:ext uri="{FF2B5EF4-FFF2-40B4-BE49-F238E27FC236}">
                <a16:creationId xmlns:a16="http://schemas.microsoft.com/office/drawing/2014/main" id="{913EBE68-B8C1-5A4A-BDE0-65C7AEDF5A41}"/>
              </a:ext>
            </a:extLst>
          </p:cNvPr>
          <p:cNvSpPr txBox="1"/>
          <p:nvPr userDrawn="1"/>
        </p:nvSpPr>
        <p:spPr>
          <a:xfrm rot="16200000">
            <a:off x="9214895" y="4055308"/>
            <a:ext cx="5355218" cy="141794"/>
          </a:xfrm>
          <a:prstGeom prst="rect">
            <a:avLst/>
          </a:prstGeom>
          <a:noFill/>
          <a:ln>
            <a:noFill/>
          </a:ln>
        </p:spPr>
        <p:txBody>
          <a:bodyPr spcFirstLastPara="1" wrap="square" lIns="91425" tIns="45700" rIns="91425" bIns="45700" anchor="t" anchorCtr="0">
            <a:noAutofit/>
          </a:bodyPr>
          <a:lstStyle/>
          <a:p>
            <a:pPr marL="0" marR="0" lvl="0" indent="0" algn="l" defTabSz="457200" rtl="0" eaLnBrk="1" fontAlgn="auto" latinLnBrk="0" hangingPunct="1">
              <a:lnSpc>
                <a:spcPct val="100000"/>
              </a:lnSpc>
              <a:spcBef>
                <a:spcPts val="0"/>
              </a:spcBef>
              <a:spcAft>
                <a:spcPts val="0"/>
              </a:spcAft>
              <a:buClr>
                <a:srgbClr val="000000"/>
              </a:buClr>
              <a:buSzTx/>
              <a:buFont typeface="Arial"/>
              <a:buNone/>
              <a:tabLst/>
              <a:defRPr/>
            </a:pPr>
            <a:r>
              <a:rPr lang="en-US" sz="800" dirty="0">
                <a:solidFill>
                  <a:srgbClr val="595959"/>
                </a:solidFill>
                <a:latin typeface="Calibri"/>
                <a:ea typeface="Calibri"/>
                <a:cs typeface="Calibri"/>
                <a:sym typeface="Calibri"/>
              </a:rPr>
              <a:t>© Houghton Mifflin Harcourt Publishing Company	</a:t>
            </a:r>
            <a:endParaRPr lang="en-US" sz="800" b="0" i="0" dirty="0">
              <a:solidFill>
                <a:srgbClr val="595959"/>
              </a:solidFill>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800" dirty="0">
              <a:solidFill>
                <a:srgbClr val="595959"/>
              </a:solidFill>
              <a:latin typeface="Calibri" panose="020F0502020204030204" pitchFamily="34" charset="0"/>
              <a:cs typeface="Calibri" panose="020F0502020204030204" pitchFamily="34" charset="0"/>
            </a:endParaRPr>
          </a:p>
          <a:p>
            <a:endParaRPr sz="800" dirty="0">
              <a:solidFill>
                <a:srgbClr val="595959"/>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14005939"/>
      </p:ext>
    </p:extLst>
  </p:cSld>
  <p:clrMapOvr>
    <a:masterClrMapping/>
  </p:clrMapOvr>
  <p:extLst>
    <p:ext uri="{DCECCB84-F9BA-43D5-87BE-67443E8EF086}">
      <p15:sldGuideLst xmlns:p15="http://schemas.microsoft.com/office/powerpoint/2012/main">
        <p15:guide id="1" orient="horz" pos="1080" userDrawn="1">
          <p15:clr>
            <a:srgbClr val="FBAE40"/>
          </p15:clr>
        </p15:guide>
        <p15:guide id="2" pos="2664" userDrawn="1">
          <p15:clr>
            <a:srgbClr val="FBAE40"/>
          </p15:clr>
        </p15:guide>
        <p15:guide id="3" orient="horz" pos="1584" userDrawn="1">
          <p15:clr>
            <a:srgbClr val="FBAE40"/>
          </p15:clr>
        </p15:guide>
        <p15:guide id="4" orient="horz" pos="1680" userDrawn="1">
          <p15:clr>
            <a:srgbClr val="FBAE40"/>
          </p15:clr>
        </p15:guide>
        <p15:guide id="5" orient="horz" pos="3696" userDrawn="1">
          <p15:clr>
            <a:srgbClr val="FBAE40"/>
          </p15:clr>
        </p15:guide>
        <p15:guide id="6" pos="408" userDrawn="1">
          <p15:clr>
            <a:srgbClr val="FBAE40"/>
          </p15:clr>
        </p15:guide>
        <p15:guide id="7" pos="5136"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ocial Interaction Projec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5F97BC-51BC-429F-97F5-4D82F4ACF873}"/>
              </a:ext>
            </a:extLst>
          </p:cNvPr>
          <p:cNvSpPr>
            <a:spLocks noGrp="1"/>
          </p:cNvSpPr>
          <p:nvPr>
            <p:ph type="title" hasCustomPrompt="1"/>
          </p:nvPr>
        </p:nvSpPr>
        <p:spPr>
          <a:xfrm>
            <a:off x="864783" y="1315166"/>
            <a:ext cx="6477000" cy="361052"/>
          </a:xfrm>
        </p:spPr>
        <p:txBody>
          <a:bodyPr/>
          <a:lstStyle>
            <a:lvl1pPr>
              <a:defRPr sz="2600" b="1">
                <a:solidFill>
                  <a:srgbClr val="595959"/>
                </a:solidFill>
              </a:defRPr>
            </a:lvl1pPr>
          </a:lstStyle>
          <a:p>
            <a:r>
              <a:rPr lang="en-US" dirty="0"/>
              <a:t>Title</a:t>
            </a:r>
          </a:p>
        </p:txBody>
      </p:sp>
      <p:sp>
        <p:nvSpPr>
          <p:cNvPr id="6" name="Text Placeholder 5">
            <a:extLst>
              <a:ext uri="{FF2B5EF4-FFF2-40B4-BE49-F238E27FC236}">
                <a16:creationId xmlns:a16="http://schemas.microsoft.com/office/drawing/2014/main" id="{04395F16-310B-414A-9887-8CD80945F5FE}"/>
              </a:ext>
            </a:extLst>
          </p:cNvPr>
          <p:cNvSpPr>
            <a:spLocks noGrp="1"/>
          </p:cNvSpPr>
          <p:nvPr>
            <p:ph type="body" sz="quarter" idx="14" hasCustomPrompt="1"/>
          </p:nvPr>
        </p:nvSpPr>
        <p:spPr>
          <a:xfrm>
            <a:off x="854151" y="1601013"/>
            <a:ext cx="6103015" cy="255735"/>
          </a:xfrm>
        </p:spPr>
        <p:txBody>
          <a:bodyPr/>
          <a:lstStyle>
            <a:lvl1pPr marL="0" indent="0">
              <a:lnSpc>
                <a:spcPts val="1800"/>
              </a:lnSpc>
              <a:spcBef>
                <a:spcPts val="0"/>
              </a:spcBef>
              <a:buNone/>
              <a:defRPr sz="1500">
                <a:solidFill>
                  <a:srgbClr val="595959"/>
                </a:solidFill>
              </a:defRPr>
            </a:lvl1pPr>
          </a:lstStyle>
          <a:p>
            <a:pPr lvl="0"/>
            <a:r>
              <a:rPr lang="en-US" dirty="0"/>
              <a:t>Enter text</a:t>
            </a:r>
          </a:p>
        </p:txBody>
      </p:sp>
      <p:sp>
        <p:nvSpPr>
          <p:cNvPr id="8" name="Text Placeholder 7">
            <a:extLst>
              <a:ext uri="{FF2B5EF4-FFF2-40B4-BE49-F238E27FC236}">
                <a16:creationId xmlns:a16="http://schemas.microsoft.com/office/drawing/2014/main" id="{9E074F87-D496-4CD5-9D8E-556C7BB67590}"/>
              </a:ext>
            </a:extLst>
          </p:cNvPr>
          <p:cNvSpPr>
            <a:spLocks noGrp="1"/>
          </p:cNvSpPr>
          <p:nvPr>
            <p:ph type="body" sz="quarter" idx="15" hasCustomPrompt="1"/>
          </p:nvPr>
        </p:nvSpPr>
        <p:spPr>
          <a:xfrm>
            <a:off x="822255" y="1829871"/>
            <a:ext cx="4800600" cy="3447288"/>
          </a:xfrm>
        </p:spPr>
        <p:txBody>
          <a:bodyPr/>
          <a:lstStyle>
            <a:lvl1pPr marL="457200" indent="-228600">
              <a:lnSpc>
                <a:spcPts val="1800"/>
              </a:lnSpc>
              <a:spcBef>
                <a:spcPts val="1800"/>
              </a:spcBef>
              <a:buClr>
                <a:srgbClr val="00B0F0"/>
              </a:buClr>
              <a:buSzPct val="107000"/>
              <a:buFont typeface="+mj-lt"/>
              <a:buAutoNum type="arabicPeriod"/>
              <a:defRPr sz="1500">
                <a:solidFill>
                  <a:srgbClr val="595959"/>
                </a:solidFill>
              </a:defRPr>
            </a:lvl1pPr>
          </a:lstStyle>
          <a:p>
            <a:pPr lvl="0"/>
            <a:r>
              <a:rPr lang="en-US" dirty="0"/>
              <a:t>Bulleted list</a:t>
            </a:r>
          </a:p>
          <a:p>
            <a:pPr lvl="0"/>
            <a:r>
              <a:rPr lang="en-US" dirty="0"/>
              <a:t>Bulleted list</a:t>
            </a:r>
          </a:p>
        </p:txBody>
      </p:sp>
      <p:sp>
        <p:nvSpPr>
          <p:cNvPr id="14" name="Google Shape;102;p14">
            <a:extLst>
              <a:ext uri="{FF2B5EF4-FFF2-40B4-BE49-F238E27FC236}">
                <a16:creationId xmlns:a16="http://schemas.microsoft.com/office/drawing/2014/main" id="{33025E4E-635B-1346-BE31-D14F2046998B}"/>
              </a:ext>
            </a:extLst>
          </p:cNvPr>
          <p:cNvSpPr txBox="1"/>
          <p:nvPr userDrawn="1"/>
        </p:nvSpPr>
        <p:spPr>
          <a:xfrm rot="16200000">
            <a:off x="9214895" y="4055308"/>
            <a:ext cx="5355218" cy="141794"/>
          </a:xfrm>
          <a:prstGeom prst="rect">
            <a:avLst/>
          </a:prstGeom>
          <a:noFill/>
          <a:ln>
            <a:noFill/>
          </a:ln>
        </p:spPr>
        <p:txBody>
          <a:bodyPr spcFirstLastPara="1" wrap="square" lIns="91425" tIns="45700" rIns="91425" bIns="45700" anchor="t" anchorCtr="0">
            <a:noAutofit/>
          </a:bodyPr>
          <a:lstStyle/>
          <a:p>
            <a:pPr marL="0" marR="0" lvl="0" indent="0" algn="l" defTabSz="457200" rtl="0" eaLnBrk="1" fontAlgn="auto" latinLnBrk="0" hangingPunct="1">
              <a:lnSpc>
                <a:spcPct val="100000"/>
              </a:lnSpc>
              <a:spcBef>
                <a:spcPts val="0"/>
              </a:spcBef>
              <a:spcAft>
                <a:spcPts val="0"/>
              </a:spcAft>
              <a:buClr>
                <a:srgbClr val="000000"/>
              </a:buClr>
              <a:buSzTx/>
              <a:buFont typeface="Arial"/>
              <a:buNone/>
              <a:tabLst/>
              <a:defRPr/>
            </a:pPr>
            <a:r>
              <a:rPr lang="en-US" sz="800" dirty="0">
                <a:solidFill>
                  <a:srgbClr val="595959"/>
                </a:solidFill>
                <a:latin typeface="Calibri"/>
                <a:ea typeface="Calibri"/>
                <a:cs typeface="Calibri"/>
                <a:sym typeface="Calibri"/>
              </a:rPr>
              <a:t>© Houghton Mifflin Harcourt Publishing Company	</a:t>
            </a:r>
            <a:endParaRPr lang="en-US" sz="800" b="0" i="0" dirty="0">
              <a:solidFill>
                <a:srgbClr val="595959"/>
              </a:solidFill>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800" dirty="0">
              <a:solidFill>
                <a:srgbClr val="595959"/>
              </a:solidFill>
              <a:latin typeface="Calibri" panose="020F0502020204030204" pitchFamily="34" charset="0"/>
              <a:cs typeface="Calibri" panose="020F0502020204030204" pitchFamily="34" charset="0"/>
            </a:endParaRPr>
          </a:p>
          <a:p>
            <a:endParaRPr sz="800" dirty="0">
              <a:solidFill>
                <a:srgbClr val="595959"/>
              </a:solidFill>
              <a:latin typeface="Calibri" panose="020F0502020204030204" pitchFamily="34" charset="0"/>
              <a:cs typeface="Calibri" panose="020F0502020204030204" pitchFamily="34" charset="0"/>
            </a:endParaRPr>
          </a:p>
        </p:txBody>
      </p:sp>
      <p:pic>
        <p:nvPicPr>
          <p:cNvPr id="9" name="Google Shape;204;p24">
            <a:extLst>
              <a:ext uri="{FF2B5EF4-FFF2-40B4-BE49-F238E27FC236}">
                <a16:creationId xmlns:a16="http://schemas.microsoft.com/office/drawing/2014/main" id="{AC2DD7CF-EA26-40BE-B0CA-11793D60C2B9}"/>
              </a:ext>
              <a:ext uri="{C183D7F6-B498-43B3-948B-1728B52AA6E4}">
                <adec:decorative xmlns:adec="http://schemas.microsoft.com/office/drawing/2017/decorative" val="1"/>
              </a:ext>
            </a:extLst>
          </p:cNvPr>
          <p:cNvPicPr preferRelativeResize="0"/>
          <p:nvPr userDrawn="1"/>
        </p:nvPicPr>
        <p:blipFill rotWithShape="1">
          <a:blip r:embed="rId2" cstate="screen">
            <a:alphaModFix/>
            <a:extLst>
              <a:ext uri="{28A0092B-C50C-407E-A947-70E740481C1C}">
                <a14:useLocalDpi xmlns:a14="http://schemas.microsoft.com/office/drawing/2010/main"/>
              </a:ext>
            </a:extLst>
          </a:blip>
          <a:srcRect/>
          <a:stretch/>
        </p:blipFill>
        <p:spPr>
          <a:xfrm>
            <a:off x="7575558" y="2468881"/>
            <a:ext cx="4064754" cy="3218686"/>
          </a:xfrm>
          <a:prstGeom prst="rect">
            <a:avLst/>
          </a:prstGeom>
          <a:noFill/>
          <a:ln>
            <a:noFill/>
          </a:ln>
        </p:spPr>
      </p:pic>
    </p:spTree>
    <p:extLst>
      <p:ext uri="{BB962C8B-B14F-4D97-AF65-F5344CB8AC3E}">
        <p14:creationId xmlns:p14="http://schemas.microsoft.com/office/powerpoint/2010/main" val="2935639404"/>
      </p:ext>
    </p:extLst>
  </p:cSld>
  <p:clrMapOvr>
    <a:masterClrMapping/>
  </p:clrMapOvr>
  <p:extLst>
    <p:ext uri="{DCECCB84-F9BA-43D5-87BE-67443E8EF086}">
      <p15:sldGuideLst xmlns:p15="http://schemas.microsoft.com/office/powerpoint/2012/main">
        <p15:guide id="1" orient="horz" pos="1152" userDrawn="1">
          <p15:clr>
            <a:srgbClr val="FBAE40"/>
          </p15:clr>
        </p15:guide>
        <p15:guide id="2" pos="720" userDrawn="1">
          <p15:clr>
            <a:srgbClr val="FBAE40"/>
          </p15:clr>
        </p15:guide>
        <p15:guide id="3" orient="horz" pos="14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eflection">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071B73E1-219E-4869-A849-B144E13CE1B2}"/>
              </a:ext>
              <a:ext uri="{C183D7F6-B498-43B3-948B-1728B52AA6E4}">
                <adec:decorative xmlns:adec="http://schemas.microsoft.com/office/drawing/2017/decorative" val="1"/>
              </a:ext>
            </a:extLst>
          </p:cNvPr>
          <p:cNvGrpSpPr/>
          <p:nvPr userDrawn="1"/>
        </p:nvGrpSpPr>
        <p:grpSpPr>
          <a:xfrm>
            <a:off x="0" y="855446"/>
            <a:ext cx="12192000" cy="6002554"/>
            <a:chOff x="0" y="880846"/>
            <a:chExt cx="12192000" cy="6002554"/>
          </a:xfrm>
        </p:grpSpPr>
        <p:sp>
          <p:nvSpPr>
            <p:cNvPr id="12" name="Rectangle 11">
              <a:extLst>
                <a:ext uri="{FF2B5EF4-FFF2-40B4-BE49-F238E27FC236}">
                  <a16:creationId xmlns:a16="http://schemas.microsoft.com/office/drawing/2014/main" id="{D78B525B-4D7F-4CB3-8FB2-7307220764A1}"/>
                </a:ext>
                <a:ext uri="{C183D7F6-B498-43B3-948B-1728B52AA6E4}">
                  <adec:decorative xmlns:adec="http://schemas.microsoft.com/office/drawing/2017/decorative" val="1"/>
                </a:ext>
              </a:extLst>
            </p:cNvPr>
            <p:cNvSpPr/>
            <p:nvPr/>
          </p:nvSpPr>
          <p:spPr>
            <a:xfrm>
              <a:off x="0" y="893546"/>
              <a:ext cx="12192000" cy="5989854"/>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ight Triangle 12">
              <a:extLst>
                <a:ext uri="{FF2B5EF4-FFF2-40B4-BE49-F238E27FC236}">
                  <a16:creationId xmlns:a16="http://schemas.microsoft.com/office/drawing/2014/main" id="{BD0D4640-2786-4B52-AB25-F6FE8BDC7809}"/>
                </a:ext>
                <a:ext uri="{C183D7F6-B498-43B3-948B-1728B52AA6E4}">
                  <adec:decorative xmlns:adec="http://schemas.microsoft.com/office/drawing/2017/decorative" val="1"/>
                </a:ext>
              </a:extLst>
            </p:cNvPr>
            <p:cNvSpPr/>
            <p:nvPr/>
          </p:nvSpPr>
          <p:spPr>
            <a:xfrm flipV="1">
              <a:off x="0" y="880846"/>
              <a:ext cx="6096000" cy="2395754"/>
            </a:xfrm>
            <a:prstGeom prst="rtTriangle">
              <a:avLst/>
            </a:prstGeom>
            <a:solidFill>
              <a:srgbClr val="10BEF0"/>
            </a:solidFill>
            <a:ln w="1524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3">
              <a:extLst>
                <a:ext uri="{FF2B5EF4-FFF2-40B4-BE49-F238E27FC236}">
                  <a16:creationId xmlns:a16="http://schemas.microsoft.com/office/drawing/2014/main" id="{02AEA7C6-0BAF-4C7B-BCCE-4B4BD8B121B1}"/>
                </a:ext>
                <a:ext uri="{C183D7F6-B498-43B3-948B-1728B52AA6E4}">
                  <adec:decorative xmlns:adec="http://schemas.microsoft.com/office/drawing/2017/decorative" val="1"/>
                </a:ext>
              </a:extLst>
            </p:cNvPr>
            <p:cNvSpPr/>
            <p:nvPr/>
          </p:nvSpPr>
          <p:spPr>
            <a:xfrm>
              <a:off x="685800" y="1905000"/>
              <a:ext cx="5854700" cy="4064000"/>
            </a:xfrm>
            <a:custGeom>
              <a:avLst/>
              <a:gdLst>
                <a:gd name="connsiteX0" fmla="*/ 0 w 5842000"/>
                <a:gd name="connsiteY0" fmla="*/ 0 h 3759200"/>
                <a:gd name="connsiteX1" fmla="*/ 5842000 w 5842000"/>
                <a:gd name="connsiteY1" fmla="*/ 0 h 3759200"/>
                <a:gd name="connsiteX2" fmla="*/ 5842000 w 5842000"/>
                <a:gd name="connsiteY2" fmla="*/ 3759200 h 3759200"/>
                <a:gd name="connsiteX3" fmla="*/ 0 w 5842000"/>
                <a:gd name="connsiteY3" fmla="*/ 3759200 h 3759200"/>
                <a:gd name="connsiteX4" fmla="*/ 0 w 5842000"/>
                <a:gd name="connsiteY4" fmla="*/ 0 h 3759200"/>
                <a:gd name="connsiteX0" fmla="*/ 0 w 5943600"/>
                <a:gd name="connsiteY0" fmla="*/ 0 h 4178300"/>
                <a:gd name="connsiteX1" fmla="*/ 5842000 w 5943600"/>
                <a:gd name="connsiteY1" fmla="*/ 0 h 4178300"/>
                <a:gd name="connsiteX2" fmla="*/ 5943600 w 5943600"/>
                <a:gd name="connsiteY2" fmla="*/ 4178300 h 4178300"/>
                <a:gd name="connsiteX3" fmla="*/ 0 w 5943600"/>
                <a:gd name="connsiteY3" fmla="*/ 3759200 h 4178300"/>
                <a:gd name="connsiteX4" fmla="*/ 0 w 5943600"/>
                <a:gd name="connsiteY4" fmla="*/ 0 h 4178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3600" h="4178300">
                  <a:moveTo>
                    <a:pt x="0" y="0"/>
                  </a:moveTo>
                  <a:lnTo>
                    <a:pt x="5842000" y="0"/>
                  </a:lnTo>
                  <a:lnTo>
                    <a:pt x="5943600" y="4178300"/>
                  </a:lnTo>
                  <a:lnTo>
                    <a:pt x="0" y="3759200"/>
                  </a:lnTo>
                  <a:lnTo>
                    <a:pt x="0" y="0"/>
                  </a:lnTo>
                  <a:close/>
                </a:path>
              </a:pathLst>
            </a:custGeom>
            <a:solidFill>
              <a:schemeClr val="bg1"/>
            </a:solidFill>
            <a:ln w="152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Title 3">
            <a:extLst>
              <a:ext uri="{FF2B5EF4-FFF2-40B4-BE49-F238E27FC236}">
                <a16:creationId xmlns:a16="http://schemas.microsoft.com/office/drawing/2014/main" id="{8900F38F-5EAF-4E40-AFF3-EA29B87B88C2}"/>
              </a:ext>
            </a:extLst>
          </p:cNvPr>
          <p:cNvSpPr>
            <a:spLocks noGrp="1"/>
          </p:cNvSpPr>
          <p:nvPr>
            <p:ph type="title" hasCustomPrompt="1"/>
          </p:nvPr>
        </p:nvSpPr>
        <p:spPr>
          <a:xfrm>
            <a:off x="869683" y="1226841"/>
            <a:ext cx="4180367" cy="549275"/>
          </a:xfrm>
        </p:spPr>
        <p:txBody>
          <a:bodyPr/>
          <a:lstStyle>
            <a:lvl1pPr>
              <a:defRPr sz="2600" b="1" i="0">
                <a:solidFill>
                  <a:schemeClr val="bg1"/>
                </a:solidFill>
              </a:defRPr>
            </a:lvl1pPr>
          </a:lstStyle>
          <a:p>
            <a:r>
              <a:rPr lang="en-IE" sz="2600" b="1" i="0" u="none" strike="noStrike" cap="none" dirty="0">
                <a:solidFill>
                  <a:schemeClr val="bg1"/>
                </a:solidFill>
                <a:latin typeface="Calibri"/>
                <a:cs typeface="Calibri"/>
                <a:sym typeface="Arial"/>
              </a:rPr>
              <a:t>Title</a:t>
            </a:r>
            <a:endParaRPr lang="en-US" dirty="0"/>
          </a:p>
        </p:txBody>
      </p:sp>
      <p:sp>
        <p:nvSpPr>
          <p:cNvPr id="15" name="Rectangle 14">
            <a:extLst>
              <a:ext uri="{FF2B5EF4-FFF2-40B4-BE49-F238E27FC236}">
                <a16:creationId xmlns:a16="http://schemas.microsoft.com/office/drawing/2014/main" id="{90CECEF1-06D0-524A-BC8B-BC90FEF118D9}"/>
              </a:ext>
              <a:ext uri="{C183D7F6-B498-43B3-948B-1728B52AA6E4}">
                <adec:decorative xmlns:adec="http://schemas.microsoft.com/office/drawing/2017/decorative" val="1"/>
              </a:ext>
            </a:extLst>
          </p:cNvPr>
          <p:cNvSpPr/>
          <p:nvPr userDrawn="1"/>
        </p:nvSpPr>
        <p:spPr>
          <a:xfrm>
            <a:off x="6853472" y="1485900"/>
            <a:ext cx="4800600" cy="4800600"/>
          </a:xfrm>
          <a:prstGeom prst="rect">
            <a:avLst/>
          </a:prstGeom>
          <a:solidFill>
            <a:schemeClr val="lt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7">
            <a:extLst>
              <a:ext uri="{FF2B5EF4-FFF2-40B4-BE49-F238E27FC236}">
                <a16:creationId xmlns:a16="http://schemas.microsoft.com/office/drawing/2014/main" id="{1F7E3C7F-72F3-4480-8B2B-DD3FC2F329C7}"/>
              </a:ext>
            </a:extLst>
          </p:cNvPr>
          <p:cNvSpPr>
            <a:spLocks noGrp="1"/>
          </p:cNvSpPr>
          <p:nvPr>
            <p:ph type="body" sz="quarter" idx="16" hasCustomPrompt="1"/>
          </p:nvPr>
        </p:nvSpPr>
        <p:spPr>
          <a:xfrm>
            <a:off x="850237" y="2150759"/>
            <a:ext cx="4599432" cy="2971800"/>
          </a:xfrm>
        </p:spPr>
        <p:txBody>
          <a:bodyPr/>
          <a:lstStyle>
            <a:lvl1pPr marL="0" indent="0">
              <a:lnSpc>
                <a:spcPts val="1800"/>
              </a:lnSpc>
              <a:spcBef>
                <a:spcPts val="0"/>
              </a:spcBef>
              <a:buNone/>
              <a:defRPr sz="1500">
                <a:solidFill>
                  <a:srgbClr val="595959"/>
                </a:solidFill>
              </a:defRPr>
            </a:lvl1pPr>
          </a:lstStyle>
          <a:p>
            <a:pPr lvl="0"/>
            <a:r>
              <a:rPr lang="en-US" dirty="0"/>
              <a:t>Enter text</a:t>
            </a:r>
          </a:p>
        </p:txBody>
      </p:sp>
      <p:sp>
        <p:nvSpPr>
          <p:cNvPr id="10" name="Text Placeholder 9">
            <a:extLst>
              <a:ext uri="{FF2B5EF4-FFF2-40B4-BE49-F238E27FC236}">
                <a16:creationId xmlns:a16="http://schemas.microsoft.com/office/drawing/2014/main" id="{3C22E0AA-1B21-440D-9949-9ACC09B0F1A9}"/>
              </a:ext>
            </a:extLst>
          </p:cNvPr>
          <p:cNvSpPr>
            <a:spLocks noGrp="1"/>
          </p:cNvSpPr>
          <p:nvPr>
            <p:ph type="body" sz="quarter" idx="17" hasCustomPrompt="1"/>
          </p:nvPr>
        </p:nvSpPr>
        <p:spPr>
          <a:xfrm>
            <a:off x="6932908" y="1030392"/>
            <a:ext cx="2211092" cy="328907"/>
          </a:xfrm>
        </p:spPr>
        <p:txBody>
          <a:bodyPr/>
          <a:lstStyle>
            <a:lvl1pPr marL="0" indent="0">
              <a:spcBef>
                <a:spcPts val="0"/>
              </a:spcBef>
              <a:buNone/>
              <a:defRPr sz="1500">
                <a:solidFill>
                  <a:srgbClr val="EDEAE3"/>
                </a:solidFill>
              </a:defRPr>
            </a:lvl1pPr>
          </a:lstStyle>
          <a:p>
            <a:pPr lvl="0"/>
            <a:r>
              <a:rPr lang="en-US" dirty="0"/>
              <a:t>Type in the box.</a:t>
            </a:r>
          </a:p>
        </p:txBody>
      </p:sp>
      <p:sp>
        <p:nvSpPr>
          <p:cNvPr id="6" name="Text Placeholder 5">
            <a:extLst>
              <a:ext uri="{FF2B5EF4-FFF2-40B4-BE49-F238E27FC236}">
                <a16:creationId xmlns:a16="http://schemas.microsoft.com/office/drawing/2014/main" id="{7FEE6E78-8957-483F-B804-8F5DF4034E2A}"/>
              </a:ext>
            </a:extLst>
          </p:cNvPr>
          <p:cNvSpPr>
            <a:spLocks noGrp="1"/>
          </p:cNvSpPr>
          <p:nvPr>
            <p:ph type="body" sz="quarter" idx="15" hasCustomPrompt="1"/>
          </p:nvPr>
        </p:nvSpPr>
        <p:spPr>
          <a:xfrm>
            <a:off x="6853472" y="1495757"/>
            <a:ext cx="4800600" cy="4663440"/>
          </a:xfrm>
        </p:spPr>
        <p:txBody>
          <a:bodyPr/>
          <a:lstStyle>
            <a:lvl1pPr marL="50800" indent="0">
              <a:buNone/>
              <a:defRPr sz="1100" i="1">
                <a:latin typeface="Calibri Light" panose="020F0302020204030204" pitchFamily="34" charset="0"/>
                <a:cs typeface="Calibri Light" panose="020F0302020204030204" pitchFamily="34" charset="0"/>
              </a:defRPr>
            </a:lvl1pPr>
          </a:lstStyle>
          <a:p>
            <a:pPr lvl="0"/>
            <a:r>
              <a:rPr lang="en-US" sz="1100" dirty="0">
                <a:latin typeface="Calibri Light" panose="020F0302020204030204" pitchFamily="34" charset="0"/>
                <a:cs typeface="Calibri Light" panose="020F0302020204030204" pitchFamily="34" charset="0"/>
              </a:rPr>
              <a:t>Start typing . . .</a:t>
            </a:r>
          </a:p>
        </p:txBody>
      </p:sp>
      <p:sp>
        <p:nvSpPr>
          <p:cNvPr id="23" name="Google Shape;102;p14">
            <a:extLst>
              <a:ext uri="{FF2B5EF4-FFF2-40B4-BE49-F238E27FC236}">
                <a16:creationId xmlns:a16="http://schemas.microsoft.com/office/drawing/2014/main" id="{CE19D219-C32E-AE47-BE60-1DDEADBAE6A2}"/>
              </a:ext>
            </a:extLst>
          </p:cNvPr>
          <p:cNvSpPr txBox="1"/>
          <p:nvPr userDrawn="1"/>
        </p:nvSpPr>
        <p:spPr>
          <a:xfrm rot="16200000">
            <a:off x="9214895" y="4055308"/>
            <a:ext cx="5355218" cy="141794"/>
          </a:xfrm>
          <a:prstGeom prst="rect">
            <a:avLst/>
          </a:prstGeom>
          <a:noFill/>
          <a:ln>
            <a:noFill/>
          </a:ln>
        </p:spPr>
        <p:txBody>
          <a:bodyPr spcFirstLastPara="1" wrap="square" lIns="91425" tIns="45700" rIns="91425" bIns="45700" anchor="t" anchorCtr="0">
            <a:noAutofit/>
          </a:bodyPr>
          <a:lstStyle/>
          <a:p>
            <a:pPr marL="0" marR="0" lvl="0" indent="0" algn="l" defTabSz="457200" rtl="0" eaLnBrk="1" fontAlgn="auto" latinLnBrk="0" hangingPunct="1">
              <a:lnSpc>
                <a:spcPct val="100000"/>
              </a:lnSpc>
              <a:spcBef>
                <a:spcPts val="0"/>
              </a:spcBef>
              <a:spcAft>
                <a:spcPts val="0"/>
              </a:spcAft>
              <a:buClr>
                <a:srgbClr val="000000"/>
              </a:buClr>
              <a:buSzTx/>
              <a:buFont typeface="Arial"/>
              <a:buNone/>
              <a:tabLst/>
              <a:defRPr/>
            </a:pPr>
            <a:r>
              <a:rPr lang="en-US" sz="800" dirty="0">
                <a:solidFill>
                  <a:srgbClr val="595959"/>
                </a:solidFill>
                <a:latin typeface="Calibri"/>
                <a:ea typeface="Calibri"/>
                <a:cs typeface="Calibri"/>
                <a:sym typeface="Calibri"/>
              </a:rPr>
              <a:t>© Houghton Mifflin Harcourt Publishing Company	</a:t>
            </a:r>
            <a:endParaRPr lang="en-US" sz="800" b="0" i="0" dirty="0">
              <a:solidFill>
                <a:srgbClr val="595959"/>
              </a:solidFill>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800" dirty="0">
              <a:solidFill>
                <a:srgbClr val="595959"/>
              </a:solidFill>
              <a:latin typeface="Calibri" panose="020F0502020204030204" pitchFamily="34" charset="0"/>
              <a:cs typeface="Calibri" panose="020F0502020204030204" pitchFamily="34" charset="0"/>
            </a:endParaRPr>
          </a:p>
          <a:p>
            <a:endParaRPr sz="800" dirty="0">
              <a:solidFill>
                <a:srgbClr val="595959"/>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65831046"/>
      </p:ext>
    </p:extLst>
  </p:cSld>
  <p:clrMapOvr>
    <a:masterClrMapping/>
  </p:clrMapOvr>
  <p:extLst>
    <p:ext uri="{DCECCB84-F9BA-43D5-87BE-67443E8EF086}">
      <p15:sldGuideLst xmlns:p15="http://schemas.microsoft.com/office/powerpoint/2012/main">
        <p15:guide id="1" orient="horz" pos="1416"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ild_Backgroun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EAD08A5-29AD-4AAE-A2B5-FFFDB2B6653D}"/>
              </a:ext>
            </a:extLst>
          </p:cNvPr>
          <p:cNvSpPr>
            <a:spLocks noGrp="1"/>
          </p:cNvSpPr>
          <p:nvPr>
            <p:ph type="title" hasCustomPrompt="1"/>
          </p:nvPr>
        </p:nvSpPr>
        <p:spPr>
          <a:xfrm>
            <a:off x="860994" y="1237257"/>
            <a:ext cx="4788435" cy="524458"/>
          </a:xfrm>
        </p:spPr>
        <p:txBody>
          <a:bodyPr/>
          <a:lstStyle>
            <a:lvl1pPr>
              <a:defRPr sz="2600" b="1">
                <a:solidFill>
                  <a:srgbClr val="595959"/>
                </a:solidFill>
              </a:defRPr>
            </a:lvl1pPr>
          </a:lstStyle>
          <a:p>
            <a:pPr marL="0"/>
            <a:r>
              <a:rPr lang="en-IE" sz="2600" b="1" i="0" u="none" strike="noStrike" cap="none" dirty="0">
                <a:solidFill>
                  <a:srgbClr val="595959"/>
                </a:solidFill>
                <a:latin typeface="Calibri"/>
                <a:cs typeface="Calibri"/>
                <a:sym typeface="Arial"/>
              </a:rPr>
              <a:t>Title</a:t>
            </a:r>
            <a:endParaRPr lang="en-IE" sz="2600" b="1" i="0" u="none" strike="noStrike" cap="none" dirty="0">
              <a:solidFill>
                <a:srgbClr val="595959"/>
              </a:solidFill>
              <a:latin typeface="Calibri"/>
              <a:cs typeface="Calibri"/>
              <a:sym typeface="Calibri"/>
            </a:endParaRPr>
          </a:p>
        </p:txBody>
      </p:sp>
      <p:sp>
        <p:nvSpPr>
          <p:cNvPr id="5" name="Text Placeholder 4">
            <a:extLst>
              <a:ext uri="{FF2B5EF4-FFF2-40B4-BE49-F238E27FC236}">
                <a16:creationId xmlns:a16="http://schemas.microsoft.com/office/drawing/2014/main" id="{B34CCF0D-C1ED-449A-96F4-F67F05677B87}"/>
              </a:ext>
            </a:extLst>
          </p:cNvPr>
          <p:cNvSpPr>
            <a:spLocks noGrp="1"/>
          </p:cNvSpPr>
          <p:nvPr>
            <p:ph type="body" sz="quarter" idx="14" hasCustomPrompt="1"/>
          </p:nvPr>
        </p:nvSpPr>
        <p:spPr>
          <a:xfrm>
            <a:off x="838199" y="1943569"/>
            <a:ext cx="4314825" cy="3677174"/>
          </a:xfrm>
        </p:spPr>
        <p:txBody>
          <a:bodyPr/>
          <a:lstStyle>
            <a:lvl1pPr marL="228600" indent="-228600">
              <a:lnSpc>
                <a:spcPts val="1800"/>
              </a:lnSpc>
              <a:spcBef>
                <a:spcPts val="1600"/>
              </a:spcBef>
              <a:buClr>
                <a:srgbClr val="00B0F0"/>
              </a:buClr>
              <a:buSzPct val="115000"/>
              <a:buFont typeface="Calibri" panose="020F0502020204030204" pitchFamily="34" charset="0"/>
              <a:buChar char="•"/>
              <a:defRPr sz="1500">
                <a:solidFill>
                  <a:srgbClr val="595959"/>
                </a:solidFill>
              </a:defRPr>
            </a:lvl1pPr>
            <a:lvl2pPr marL="640080" indent="-182880">
              <a:lnSpc>
                <a:spcPts val="1600"/>
              </a:lnSpc>
              <a:spcBef>
                <a:spcPts val="800"/>
              </a:spcBef>
              <a:buClr>
                <a:srgbClr val="595959"/>
              </a:buClr>
              <a:buSzPct val="100000"/>
              <a:buFont typeface="Calibri" panose="020F0502020204030204" pitchFamily="34" charset="0"/>
              <a:buChar char="‐"/>
              <a:defRPr sz="1500">
                <a:solidFill>
                  <a:srgbClr val="595959"/>
                </a:solidFill>
              </a:defRPr>
            </a:lvl2pPr>
          </a:lstStyle>
          <a:p>
            <a:pPr lvl="0"/>
            <a:r>
              <a:rPr lang="en-US" dirty="0"/>
              <a:t>Bulleted list</a:t>
            </a:r>
          </a:p>
          <a:p>
            <a:pPr lvl="0"/>
            <a:r>
              <a:rPr lang="en-US" dirty="0"/>
              <a:t>Bulleted list</a:t>
            </a:r>
          </a:p>
          <a:p>
            <a:pPr lvl="1"/>
            <a:r>
              <a:rPr lang="en-US" dirty="0"/>
              <a:t>Indented</a:t>
            </a:r>
          </a:p>
          <a:p>
            <a:pPr lvl="1"/>
            <a:r>
              <a:rPr lang="en-US" dirty="0"/>
              <a:t>Indented </a:t>
            </a:r>
          </a:p>
          <a:p>
            <a:pPr lvl="1"/>
            <a:endParaRPr lang="en-US" dirty="0"/>
          </a:p>
        </p:txBody>
      </p:sp>
      <p:sp>
        <p:nvSpPr>
          <p:cNvPr id="12" name="Google Shape;102;p14">
            <a:extLst>
              <a:ext uri="{FF2B5EF4-FFF2-40B4-BE49-F238E27FC236}">
                <a16:creationId xmlns:a16="http://schemas.microsoft.com/office/drawing/2014/main" id="{E9DF50E0-C727-4FF4-9AD4-2641CE94F427}"/>
              </a:ext>
            </a:extLst>
          </p:cNvPr>
          <p:cNvSpPr txBox="1"/>
          <p:nvPr userDrawn="1"/>
        </p:nvSpPr>
        <p:spPr>
          <a:xfrm rot="16200000">
            <a:off x="9259780" y="3881898"/>
            <a:ext cx="5355218" cy="494963"/>
          </a:xfrm>
          <a:prstGeom prst="rect">
            <a:avLst/>
          </a:prstGeom>
          <a:noFill/>
          <a:ln>
            <a:noFill/>
          </a:ln>
        </p:spPr>
        <p:txBody>
          <a:bodyPr spcFirstLastPara="1" wrap="square" lIns="91425" tIns="45700" rIns="91425" bIns="45700" anchor="t" anchorCtr="0">
            <a:noAutofit/>
          </a:bodyPr>
          <a:lstStyle/>
          <a:p>
            <a:pPr marL="0" marR="0" lvl="0" indent="0" algn="l" defTabSz="457200" rtl="0" eaLnBrk="1" fontAlgn="auto" latinLnBrk="0" hangingPunct="1">
              <a:lnSpc>
                <a:spcPct val="100000"/>
              </a:lnSpc>
              <a:spcBef>
                <a:spcPts val="0"/>
              </a:spcBef>
              <a:spcAft>
                <a:spcPts val="0"/>
              </a:spcAft>
              <a:buClr>
                <a:srgbClr val="000000"/>
              </a:buClr>
              <a:buSzTx/>
              <a:buFont typeface="Arial"/>
              <a:buNone/>
              <a:tabLst/>
              <a:defRPr/>
            </a:pPr>
            <a:r>
              <a:rPr lang="en-US" sz="800" b="0" i="0" dirty="0">
                <a:solidFill>
                  <a:srgbClr val="595959"/>
                </a:solidFill>
                <a:latin typeface="Calibri" panose="020F0502020204030204" pitchFamily="34" charset="0"/>
                <a:ea typeface="Calibri"/>
                <a:cs typeface="Calibri" panose="020F0502020204030204" pitchFamily="34" charset="0"/>
                <a:sym typeface="Calibri"/>
              </a:rPr>
              <a:t>© Houghton Mifflin Harcourt Publishing Company</a:t>
            </a:r>
            <a:r>
              <a:rPr lang="en-US" sz="900" b="0" i="0" dirty="0">
                <a:solidFill>
                  <a:srgbClr val="595959"/>
                </a:solidFill>
                <a:latin typeface="Calibri" panose="020F0502020204030204" pitchFamily="34" charset="0"/>
                <a:ea typeface="Calibri"/>
                <a:cs typeface="Calibri" panose="020F0502020204030204" pitchFamily="34" charset="0"/>
                <a:sym typeface="Calibri"/>
              </a:rPr>
              <a:t> </a:t>
            </a:r>
            <a:r>
              <a:rPr lang="en-US" sz="600" b="0" i="0" dirty="0">
                <a:solidFill>
                  <a:srgbClr val="595959"/>
                </a:solidFill>
                <a:latin typeface="Calibri" panose="020F0502020204030204" pitchFamily="34" charset="0"/>
                <a:ea typeface="Calibri"/>
                <a:cs typeface="Calibri" panose="020F0502020204030204" pitchFamily="34" charset="0"/>
                <a:sym typeface="Calibri"/>
              </a:rPr>
              <a:t>•</a:t>
            </a:r>
            <a:r>
              <a:rPr lang="en-US" sz="700" b="0" i="0" dirty="0">
                <a:solidFill>
                  <a:srgbClr val="595959"/>
                </a:solidFill>
                <a:latin typeface="Calibri" panose="020F0502020204030204" pitchFamily="34" charset="0"/>
                <a:ea typeface="Calibri"/>
                <a:cs typeface="Calibri" panose="020F0502020204030204" pitchFamily="34" charset="0"/>
                <a:sym typeface="Calibri"/>
              </a:rPr>
              <a:t> </a:t>
            </a:r>
            <a:r>
              <a:rPr lang="en-US" sz="800" b="0" i="0" u="none" strike="noStrike" cap="none" dirty="0">
                <a:solidFill>
                  <a:srgbClr val="595959"/>
                </a:solidFill>
                <a:effectLst/>
                <a:latin typeface="Calibri" panose="020F0502020204030204" pitchFamily="34" charset="0"/>
                <a:ea typeface="Arial"/>
                <a:cs typeface="Calibri" panose="020F0502020204030204" pitchFamily="34" charset="0"/>
                <a:sym typeface="Arial"/>
              </a:rPr>
              <a:t>Image Credits: Image Credits: Slide 1: ©Giovanni De Sandre/Mondadori Portfolio Editorial/Getty Images; </a:t>
            </a:r>
            <a:r>
              <a:rPr lang="en-US" sz="800" b="0" i="0" dirty="0">
                <a:solidFill>
                  <a:srgbClr val="595959"/>
                </a:solidFill>
                <a:latin typeface="Calibri" panose="020F0502020204030204" pitchFamily="34" charset="0"/>
                <a:cs typeface="Calibri" panose="020F0502020204030204" pitchFamily="34" charset="0"/>
              </a:rPr>
              <a:t>©blue67design/Shutterstock</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800" b="0" i="0" dirty="0">
              <a:solidFill>
                <a:srgbClr val="595959"/>
              </a:solidFill>
              <a:latin typeface="Calibri" panose="020F0502020204030204" pitchFamily="34" charset="0"/>
              <a:cs typeface="Calibri" panose="020F0502020204030204" pitchFamily="34" charset="0"/>
            </a:endParaRPr>
          </a:p>
          <a:p>
            <a:endParaRPr sz="800" b="0" i="0" dirty="0">
              <a:solidFill>
                <a:srgbClr val="595959"/>
              </a:solidFill>
              <a:latin typeface="Calibri" panose="020F0502020204030204" pitchFamily="34" charset="0"/>
              <a:cs typeface="Calibri" panose="020F0502020204030204" pitchFamily="34" charset="0"/>
            </a:endParaRPr>
          </a:p>
        </p:txBody>
      </p:sp>
      <p:sp>
        <p:nvSpPr>
          <p:cNvPr id="15" name="Rectangle 4">
            <a:extLst>
              <a:ext uri="{FF2B5EF4-FFF2-40B4-BE49-F238E27FC236}">
                <a16:creationId xmlns:a16="http://schemas.microsoft.com/office/drawing/2014/main" id="{7AA1BBAA-734E-4AA8-8CE5-06E0AF3E9419}"/>
              </a:ext>
              <a:ext uri="{C183D7F6-B498-43B3-948B-1728B52AA6E4}">
                <adec:decorative xmlns:adec="http://schemas.microsoft.com/office/drawing/2017/decorative" val="1"/>
              </a:ext>
            </a:extLst>
          </p:cNvPr>
          <p:cNvSpPr/>
          <p:nvPr userDrawn="1"/>
        </p:nvSpPr>
        <p:spPr>
          <a:xfrm flipH="1">
            <a:off x="6749077" y="2924131"/>
            <a:ext cx="4314805" cy="3352170"/>
          </a:xfrm>
          <a:custGeom>
            <a:avLst/>
            <a:gdLst>
              <a:gd name="connsiteX0" fmla="*/ 0 w 7283606"/>
              <a:gd name="connsiteY0" fmla="*/ 0 h 5029200"/>
              <a:gd name="connsiteX1" fmla="*/ 7283606 w 7283606"/>
              <a:gd name="connsiteY1" fmla="*/ 0 h 5029200"/>
              <a:gd name="connsiteX2" fmla="*/ 7283606 w 7283606"/>
              <a:gd name="connsiteY2" fmla="*/ 5029200 h 5029200"/>
              <a:gd name="connsiteX3" fmla="*/ 0 w 7283606"/>
              <a:gd name="connsiteY3" fmla="*/ 5029200 h 5029200"/>
              <a:gd name="connsiteX4" fmla="*/ 0 w 7283606"/>
              <a:gd name="connsiteY4" fmla="*/ 0 h 5029200"/>
              <a:gd name="connsiteX0" fmla="*/ 0 w 7283606"/>
              <a:gd name="connsiteY0" fmla="*/ 0 h 5029200"/>
              <a:gd name="connsiteX1" fmla="*/ 7283606 w 7283606"/>
              <a:gd name="connsiteY1" fmla="*/ 0 h 5029200"/>
              <a:gd name="connsiteX2" fmla="*/ 7055006 w 7283606"/>
              <a:gd name="connsiteY2" fmla="*/ 4229100 h 5029200"/>
              <a:gd name="connsiteX3" fmla="*/ 0 w 7283606"/>
              <a:gd name="connsiteY3" fmla="*/ 5029200 h 5029200"/>
              <a:gd name="connsiteX4" fmla="*/ 0 w 7283606"/>
              <a:gd name="connsiteY4" fmla="*/ 0 h 5029200"/>
              <a:gd name="connsiteX0" fmla="*/ 0 w 7283606"/>
              <a:gd name="connsiteY0" fmla="*/ 0 h 5029200"/>
              <a:gd name="connsiteX1" fmla="*/ 7283606 w 7283606"/>
              <a:gd name="connsiteY1" fmla="*/ 0 h 5029200"/>
              <a:gd name="connsiteX2" fmla="*/ 7055006 w 7283606"/>
              <a:gd name="connsiteY2" fmla="*/ 4229100 h 5029200"/>
              <a:gd name="connsiteX3" fmla="*/ 0 w 7283606"/>
              <a:gd name="connsiteY3" fmla="*/ 5029200 h 5029200"/>
              <a:gd name="connsiteX4" fmla="*/ 0 w 7283606"/>
              <a:gd name="connsiteY4" fmla="*/ 4572000 h 5029200"/>
              <a:gd name="connsiteX5" fmla="*/ 0 w 7283606"/>
              <a:gd name="connsiteY5"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3606" h="5029200">
                <a:moveTo>
                  <a:pt x="0" y="0"/>
                </a:moveTo>
                <a:lnTo>
                  <a:pt x="7283606" y="0"/>
                </a:lnTo>
                <a:lnTo>
                  <a:pt x="7055006" y="4229100"/>
                </a:lnTo>
                <a:lnTo>
                  <a:pt x="0" y="5029200"/>
                </a:lnTo>
                <a:lnTo>
                  <a:pt x="0" y="4572000"/>
                </a:lnTo>
                <a:lnTo>
                  <a:pt x="0" y="0"/>
                </a:lnTo>
                <a:close/>
              </a:path>
            </a:pathLst>
          </a:custGeom>
          <a:solidFill>
            <a:srgbClr val="26D6D7">
              <a:alpha val="15000"/>
            </a:srgbClr>
          </a:solidFill>
          <a:ln w="152400" cap="rnd" cmpd="sng">
            <a:solidFill>
              <a:srgbClr val="26D6D7">
                <a:alpha val="0"/>
              </a:srgb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a:extLst>
              <a:ext uri="{FF2B5EF4-FFF2-40B4-BE49-F238E27FC236}">
                <a16:creationId xmlns:a16="http://schemas.microsoft.com/office/drawing/2014/main" id="{ACC78636-633F-4590-A0EB-7D1CA61744ED}"/>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90430" y="2673713"/>
            <a:ext cx="3657984" cy="3541652"/>
          </a:xfrm>
          <a:prstGeom prst="rect">
            <a:avLst/>
          </a:prstGeom>
        </p:spPr>
      </p:pic>
    </p:spTree>
    <p:extLst>
      <p:ext uri="{BB962C8B-B14F-4D97-AF65-F5344CB8AC3E}">
        <p14:creationId xmlns:p14="http://schemas.microsoft.com/office/powerpoint/2010/main" val="547261183"/>
      </p:ext>
    </p:extLst>
  </p:cSld>
  <p:clrMapOvr>
    <a:masterClrMapping/>
  </p:clrMapOvr>
  <p:extLst>
    <p:ext uri="{DCECCB84-F9BA-43D5-87BE-67443E8EF086}">
      <p15:sldGuideLst xmlns:p15="http://schemas.microsoft.com/office/powerpoint/2012/main">
        <p15:guide id="1" orient="horz" pos="4224" userDrawn="1">
          <p15:clr>
            <a:srgbClr val="FBAE40"/>
          </p15:clr>
        </p15:guide>
        <p15:guide id="2" orient="horz" pos="1416" userDrawn="1">
          <p15:clr>
            <a:srgbClr val="FBAE40"/>
          </p15:clr>
        </p15:guide>
        <p15:guide id="3" orient="horz" pos="3528" userDrawn="1">
          <p15:clr>
            <a:srgbClr val="FBAE40"/>
          </p15:clr>
        </p15:guide>
        <p15:guide id="4" pos="7536"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gage_Your_Brain">
    <p:spTree>
      <p:nvGrpSpPr>
        <p:cNvPr id="1" name=""/>
        <p:cNvGrpSpPr/>
        <p:nvPr/>
      </p:nvGrpSpPr>
      <p:grpSpPr>
        <a:xfrm>
          <a:off x="0" y="0"/>
          <a:ext cx="0" cy="0"/>
          <a:chOff x="0" y="0"/>
          <a:chExt cx="0" cy="0"/>
        </a:xfrm>
      </p:grpSpPr>
      <p:sp>
        <p:nvSpPr>
          <p:cNvPr id="11" name="Rectangle 4">
            <a:extLst>
              <a:ext uri="{FF2B5EF4-FFF2-40B4-BE49-F238E27FC236}">
                <a16:creationId xmlns:a16="http://schemas.microsoft.com/office/drawing/2014/main" id="{4FEB7B01-AA21-724A-989A-0884D520FE2A}"/>
              </a:ext>
              <a:ext uri="{C183D7F6-B498-43B3-948B-1728B52AA6E4}">
                <adec:decorative xmlns:adec="http://schemas.microsoft.com/office/drawing/2017/decorative" val="1"/>
              </a:ext>
            </a:extLst>
          </p:cNvPr>
          <p:cNvSpPr/>
          <p:nvPr userDrawn="1"/>
        </p:nvSpPr>
        <p:spPr>
          <a:xfrm>
            <a:off x="499752" y="1480342"/>
            <a:ext cx="7454900" cy="4901820"/>
          </a:xfrm>
          <a:custGeom>
            <a:avLst/>
            <a:gdLst>
              <a:gd name="connsiteX0" fmla="*/ 0 w 7283606"/>
              <a:gd name="connsiteY0" fmla="*/ 0 h 5029200"/>
              <a:gd name="connsiteX1" fmla="*/ 7283606 w 7283606"/>
              <a:gd name="connsiteY1" fmla="*/ 0 h 5029200"/>
              <a:gd name="connsiteX2" fmla="*/ 7283606 w 7283606"/>
              <a:gd name="connsiteY2" fmla="*/ 5029200 h 5029200"/>
              <a:gd name="connsiteX3" fmla="*/ 0 w 7283606"/>
              <a:gd name="connsiteY3" fmla="*/ 5029200 h 5029200"/>
              <a:gd name="connsiteX4" fmla="*/ 0 w 7283606"/>
              <a:gd name="connsiteY4" fmla="*/ 0 h 5029200"/>
              <a:gd name="connsiteX0" fmla="*/ 0 w 7283606"/>
              <a:gd name="connsiteY0" fmla="*/ 0 h 5029200"/>
              <a:gd name="connsiteX1" fmla="*/ 7283606 w 7283606"/>
              <a:gd name="connsiteY1" fmla="*/ 0 h 5029200"/>
              <a:gd name="connsiteX2" fmla="*/ 7055006 w 7283606"/>
              <a:gd name="connsiteY2" fmla="*/ 4229100 h 5029200"/>
              <a:gd name="connsiteX3" fmla="*/ 0 w 7283606"/>
              <a:gd name="connsiteY3" fmla="*/ 5029200 h 5029200"/>
              <a:gd name="connsiteX4" fmla="*/ 0 w 7283606"/>
              <a:gd name="connsiteY4" fmla="*/ 0 h 5029200"/>
              <a:gd name="connsiteX0" fmla="*/ 0 w 7283606"/>
              <a:gd name="connsiteY0" fmla="*/ 0 h 5029200"/>
              <a:gd name="connsiteX1" fmla="*/ 7283606 w 7283606"/>
              <a:gd name="connsiteY1" fmla="*/ 0 h 5029200"/>
              <a:gd name="connsiteX2" fmla="*/ 7055006 w 7283606"/>
              <a:gd name="connsiteY2" fmla="*/ 4229100 h 5029200"/>
              <a:gd name="connsiteX3" fmla="*/ 0 w 7283606"/>
              <a:gd name="connsiteY3" fmla="*/ 5029200 h 5029200"/>
              <a:gd name="connsiteX4" fmla="*/ 0 w 7283606"/>
              <a:gd name="connsiteY4" fmla="*/ 4572000 h 5029200"/>
              <a:gd name="connsiteX5" fmla="*/ 0 w 7283606"/>
              <a:gd name="connsiteY5" fmla="*/ 0 h 5029200"/>
              <a:gd name="connsiteX0" fmla="*/ 0 w 7283606"/>
              <a:gd name="connsiteY0" fmla="*/ 0 h 4858588"/>
              <a:gd name="connsiteX1" fmla="*/ 7283606 w 7283606"/>
              <a:gd name="connsiteY1" fmla="*/ 0 h 4858588"/>
              <a:gd name="connsiteX2" fmla="*/ 7055006 w 7283606"/>
              <a:gd name="connsiteY2" fmla="*/ 4229100 h 4858588"/>
              <a:gd name="connsiteX3" fmla="*/ 17868 w 7283606"/>
              <a:gd name="connsiteY3" fmla="*/ 4858588 h 4858588"/>
              <a:gd name="connsiteX4" fmla="*/ 0 w 7283606"/>
              <a:gd name="connsiteY4" fmla="*/ 4572000 h 4858588"/>
              <a:gd name="connsiteX5" fmla="*/ 0 w 7283606"/>
              <a:gd name="connsiteY5" fmla="*/ 0 h 4858588"/>
              <a:gd name="connsiteX0" fmla="*/ 0 w 7283606"/>
              <a:gd name="connsiteY0" fmla="*/ 0 h 4930425"/>
              <a:gd name="connsiteX1" fmla="*/ 7283606 w 7283606"/>
              <a:gd name="connsiteY1" fmla="*/ 0 h 4930425"/>
              <a:gd name="connsiteX2" fmla="*/ 7055006 w 7283606"/>
              <a:gd name="connsiteY2" fmla="*/ 4229100 h 4930425"/>
              <a:gd name="connsiteX3" fmla="*/ 0 w 7283606"/>
              <a:gd name="connsiteY3" fmla="*/ 4930425 h 4930425"/>
              <a:gd name="connsiteX4" fmla="*/ 0 w 7283606"/>
              <a:gd name="connsiteY4" fmla="*/ 4572000 h 4930425"/>
              <a:gd name="connsiteX5" fmla="*/ 0 w 7283606"/>
              <a:gd name="connsiteY5" fmla="*/ 0 h 4930425"/>
              <a:gd name="connsiteX0" fmla="*/ 0 w 7283606"/>
              <a:gd name="connsiteY0" fmla="*/ 0 h 4813690"/>
              <a:gd name="connsiteX1" fmla="*/ 7283606 w 7283606"/>
              <a:gd name="connsiteY1" fmla="*/ 0 h 4813690"/>
              <a:gd name="connsiteX2" fmla="*/ 7055006 w 7283606"/>
              <a:gd name="connsiteY2" fmla="*/ 4229100 h 4813690"/>
              <a:gd name="connsiteX3" fmla="*/ 0 w 7283606"/>
              <a:gd name="connsiteY3" fmla="*/ 4813690 h 4813690"/>
              <a:gd name="connsiteX4" fmla="*/ 0 w 7283606"/>
              <a:gd name="connsiteY4" fmla="*/ 4572000 h 4813690"/>
              <a:gd name="connsiteX5" fmla="*/ 0 w 7283606"/>
              <a:gd name="connsiteY5" fmla="*/ 0 h 4813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3606" h="4813690">
                <a:moveTo>
                  <a:pt x="0" y="0"/>
                </a:moveTo>
                <a:lnTo>
                  <a:pt x="7283606" y="0"/>
                </a:lnTo>
                <a:lnTo>
                  <a:pt x="7055006" y="4229100"/>
                </a:lnTo>
                <a:lnTo>
                  <a:pt x="0" y="4813690"/>
                </a:lnTo>
                <a:lnTo>
                  <a:pt x="0" y="4572000"/>
                </a:lnTo>
                <a:lnTo>
                  <a:pt x="0" y="0"/>
                </a:lnTo>
                <a:close/>
              </a:path>
            </a:pathLst>
          </a:custGeom>
          <a:solidFill>
            <a:srgbClr val="1AEEFF">
              <a:alpha val="15000"/>
            </a:srgbClr>
          </a:solidFill>
          <a:ln w="152400" cap="rnd">
            <a:solidFill>
              <a:srgbClr val="DDFCF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20" name="Rectangle 1">
            <a:extLst>
              <a:ext uri="{FF2B5EF4-FFF2-40B4-BE49-F238E27FC236}">
                <a16:creationId xmlns:a16="http://schemas.microsoft.com/office/drawing/2014/main" id="{F9131E76-E952-4C70-A170-D70E3BCAAF9A}"/>
              </a:ext>
              <a:ext uri="{C183D7F6-B498-43B3-948B-1728B52AA6E4}">
                <adec:decorative xmlns:adec="http://schemas.microsoft.com/office/drawing/2017/decorative" val="1"/>
              </a:ext>
            </a:extLst>
          </p:cNvPr>
          <p:cNvSpPr/>
          <p:nvPr/>
        </p:nvSpPr>
        <p:spPr>
          <a:xfrm>
            <a:off x="708103" y="1184705"/>
            <a:ext cx="3200400" cy="635000"/>
          </a:xfrm>
          <a:custGeom>
            <a:avLst/>
            <a:gdLst>
              <a:gd name="connsiteX0" fmla="*/ 0 w 2755900"/>
              <a:gd name="connsiteY0" fmla="*/ 0 h 914400"/>
              <a:gd name="connsiteX1" fmla="*/ 2755900 w 2755900"/>
              <a:gd name="connsiteY1" fmla="*/ 0 h 914400"/>
              <a:gd name="connsiteX2" fmla="*/ 2755900 w 2755900"/>
              <a:gd name="connsiteY2" fmla="*/ 914400 h 914400"/>
              <a:gd name="connsiteX3" fmla="*/ 0 w 2755900"/>
              <a:gd name="connsiteY3" fmla="*/ 914400 h 914400"/>
              <a:gd name="connsiteX4" fmla="*/ 0 w 2755900"/>
              <a:gd name="connsiteY4" fmla="*/ 0 h 914400"/>
              <a:gd name="connsiteX0" fmla="*/ 0 w 3200400"/>
              <a:gd name="connsiteY0" fmla="*/ 12700 h 927100"/>
              <a:gd name="connsiteX1" fmla="*/ 3200400 w 3200400"/>
              <a:gd name="connsiteY1" fmla="*/ 0 h 927100"/>
              <a:gd name="connsiteX2" fmla="*/ 2755900 w 3200400"/>
              <a:gd name="connsiteY2" fmla="*/ 927100 h 927100"/>
              <a:gd name="connsiteX3" fmla="*/ 0 w 3200400"/>
              <a:gd name="connsiteY3" fmla="*/ 927100 h 927100"/>
              <a:gd name="connsiteX4" fmla="*/ 0 w 3200400"/>
              <a:gd name="connsiteY4" fmla="*/ 12700 h 927100"/>
              <a:gd name="connsiteX0" fmla="*/ 0 w 3200400"/>
              <a:gd name="connsiteY0" fmla="*/ 12700 h 1092200"/>
              <a:gd name="connsiteX1" fmla="*/ 3200400 w 3200400"/>
              <a:gd name="connsiteY1" fmla="*/ 0 h 1092200"/>
              <a:gd name="connsiteX2" fmla="*/ 2895600 w 3200400"/>
              <a:gd name="connsiteY2" fmla="*/ 1092200 h 1092200"/>
              <a:gd name="connsiteX3" fmla="*/ 0 w 3200400"/>
              <a:gd name="connsiteY3" fmla="*/ 927100 h 1092200"/>
              <a:gd name="connsiteX4" fmla="*/ 0 w 3200400"/>
              <a:gd name="connsiteY4" fmla="*/ 12700 h 1092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0400" h="1092200">
                <a:moveTo>
                  <a:pt x="0" y="12700"/>
                </a:moveTo>
                <a:lnTo>
                  <a:pt x="3200400" y="0"/>
                </a:lnTo>
                <a:lnTo>
                  <a:pt x="2895600" y="1092200"/>
                </a:lnTo>
                <a:lnTo>
                  <a:pt x="0" y="927100"/>
                </a:lnTo>
                <a:lnTo>
                  <a:pt x="0" y="12700"/>
                </a:lnTo>
                <a:close/>
              </a:path>
            </a:pathLst>
          </a:custGeom>
          <a:solidFill>
            <a:srgbClr val="21C5C9"/>
          </a:solidFill>
          <a:ln w="152400" cap="rnd">
            <a:solidFill>
              <a:srgbClr val="21C5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7">
            <a:extLst>
              <a:ext uri="{FF2B5EF4-FFF2-40B4-BE49-F238E27FC236}">
                <a16:creationId xmlns:a16="http://schemas.microsoft.com/office/drawing/2014/main" id="{3721E3B3-5637-4E51-BABC-B56216E0F718}"/>
              </a:ext>
            </a:extLst>
          </p:cNvPr>
          <p:cNvSpPr>
            <a:spLocks noGrp="1"/>
          </p:cNvSpPr>
          <p:nvPr>
            <p:ph type="title" hasCustomPrompt="1"/>
          </p:nvPr>
        </p:nvSpPr>
        <p:spPr>
          <a:xfrm>
            <a:off x="871341" y="1184605"/>
            <a:ext cx="3200400" cy="635000"/>
          </a:xfrm>
        </p:spPr>
        <p:txBody>
          <a:bodyPr/>
          <a:lstStyle>
            <a:lvl1pPr>
              <a:defRPr sz="2600" b="1">
                <a:solidFill>
                  <a:schemeClr val="bg1"/>
                </a:solidFill>
              </a:defRPr>
            </a:lvl1pPr>
          </a:lstStyle>
          <a:p>
            <a:r>
              <a:rPr lang="en-IE" sz="2600" b="1" i="0" u="none" strike="noStrike" cap="none" dirty="0">
                <a:solidFill>
                  <a:schemeClr val="bg1"/>
                </a:solidFill>
                <a:latin typeface="Calibri"/>
                <a:cs typeface="Calibri"/>
                <a:sym typeface="Arial"/>
              </a:rPr>
              <a:t>Title</a:t>
            </a:r>
            <a:endParaRPr lang="en-US" dirty="0"/>
          </a:p>
        </p:txBody>
      </p:sp>
      <p:sp>
        <p:nvSpPr>
          <p:cNvPr id="4" name="Text Placeholder 3">
            <a:extLst>
              <a:ext uri="{FF2B5EF4-FFF2-40B4-BE49-F238E27FC236}">
                <a16:creationId xmlns:a16="http://schemas.microsoft.com/office/drawing/2014/main" id="{60735ED9-3B08-4FC4-9F3B-0DE79E02DDA7}"/>
              </a:ext>
            </a:extLst>
          </p:cNvPr>
          <p:cNvSpPr>
            <a:spLocks noGrp="1"/>
          </p:cNvSpPr>
          <p:nvPr>
            <p:ph type="body" sz="quarter" idx="15" hasCustomPrompt="1"/>
          </p:nvPr>
        </p:nvSpPr>
        <p:spPr>
          <a:xfrm>
            <a:off x="860777" y="2149490"/>
            <a:ext cx="4081590" cy="377027"/>
          </a:xfrm>
        </p:spPr>
        <p:txBody>
          <a:bodyPr/>
          <a:lstStyle>
            <a:lvl1pPr marL="0" marR="0" indent="0" algn="l" defTabSz="914400" rtl="0" eaLnBrk="1" fontAlgn="auto" latinLnBrk="0" hangingPunct="1">
              <a:lnSpc>
                <a:spcPct val="100000"/>
              </a:lnSpc>
              <a:spcBef>
                <a:spcPts val="0"/>
              </a:spcBef>
              <a:spcAft>
                <a:spcPts val="0"/>
              </a:spcAft>
              <a:buClr>
                <a:schemeClr val="dk1"/>
              </a:buClr>
              <a:buSzPts val="2800"/>
              <a:buFont typeface="Arial"/>
              <a:buNone/>
              <a:tabLst/>
              <a:defRPr sz="1500">
                <a:solidFill>
                  <a:srgbClr val="595959"/>
                </a:solidFill>
              </a:defRPr>
            </a:lvl1pPr>
          </a:lstStyle>
          <a:p>
            <a:pPr marL="0" marR="0" lvl="0" indent="0" algn="l" defTabSz="914400" rtl="0" eaLnBrk="1" fontAlgn="auto" latinLnBrk="0" hangingPunct="1">
              <a:lnSpc>
                <a:spcPct val="100000"/>
              </a:lnSpc>
              <a:spcBef>
                <a:spcPts val="0"/>
              </a:spcBef>
              <a:spcAft>
                <a:spcPts val="0"/>
              </a:spcAft>
              <a:buClr>
                <a:schemeClr val="dk1"/>
              </a:buClr>
              <a:buSzPts val="2800"/>
              <a:buFont typeface="Arial"/>
              <a:buNone/>
              <a:tabLst/>
              <a:defRPr/>
            </a:pPr>
            <a:r>
              <a:rPr lang="en-US" dirty="0"/>
              <a:t>Boiler plate text</a:t>
            </a:r>
          </a:p>
        </p:txBody>
      </p:sp>
      <p:sp>
        <p:nvSpPr>
          <p:cNvPr id="3" name="Text Placeholder 2">
            <a:extLst>
              <a:ext uri="{FF2B5EF4-FFF2-40B4-BE49-F238E27FC236}">
                <a16:creationId xmlns:a16="http://schemas.microsoft.com/office/drawing/2014/main" id="{1D3C893B-29C0-47B9-ADC5-18FFBDDBEF38}"/>
              </a:ext>
            </a:extLst>
          </p:cNvPr>
          <p:cNvSpPr>
            <a:spLocks noGrp="1"/>
          </p:cNvSpPr>
          <p:nvPr>
            <p:ph type="body" sz="quarter" idx="16" hasCustomPrompt="1"/>
          </p:nvPr>
        </p:nvSpPr>
        <p:spPr>
          <a:xfrm>
            <a:off x="850783" y="2381579"/>
            <a:ext cx="5797296" cy="3419856"/>
          </a:xfrm>
        </p:spPr>
        <p:txBody>
          <a:bodyPr/>
          <a:lstStyle>
            <a:lvl1pPr marL="228600" indent="-228600">
              <a:lnSpc>
                <a:spcPts val="1800"/>
              </a:lnSpc>
              <a:spcBef>
                <a:spcPts val="1600"/>
              </a:spcBef>
              <a:buClr>
                <a:srgbClr val="00B0F0"/>
              </a:buClr>
              <a:buSzPct val="115000"/>
              <a:buFont typeface="Calibri" panose="020F0502020204030204" pitchFamily="34" charset="0"/>
              <a:buChar char="•"/>
              <a:defRPr sz="1500">
                <a:solidFill>
                  <a:srgbClr val="595959"/>
                </a:solidFill>
              </a:defRPr>
            </a:lvl1pPr>
            <a:lvl2pPr marL="640080" indent="-182880">
              <a:lnSpc>
                <a:spcPts val="1600"/>
              </a:lnSpc>
              <a:spcBef>
                <a:spcPts val="800"/>
              </a:spcBef>
              <a:buClr>
                <a:srgbClr val="595959"/>
              </a:buClr>
              <a:buSzPct val="100000"/>
              <a:buFont typeface="Calibri" panose="020F0502020204030204" pitchFamily="34" charset="0"/>
              <a:buChar char="‐"/>
              <a:defRPr sz="1500">
                <a:solidFill>
                  <a:srgbClr val="595959"/>
                </a:solidFill>
              </a:defRPr>
            </a:lvl2pPr>
          </a:lstStyle>
          <a:p>
            <a:pPr lvl="0"/>
            <a:r>
              <a:rPr lang="en-US" dirty="0"/>
              <a:t>Bulleted list</a:t>
            </a:r>
          </a:p>
          <a:p>
            <a:pPr lvl="1"/>
            <a:r>
              <a:rPr lang="en-US" dirty="0"/>
              <a:t>Indented</a:t>
            </a:r>
          </a:p>
          <a:p>
            <a:pPr lvl="1"/>
            <a:r>
              <a:rPr lang="en-US" dirty="0"/>
              <a:t>Indented</a:t>
            </a:r>
          </a:p>
        </p:txBody>
      </p:sp>
      <p:sp>
        <p:nvSpPr>
          <p:cNvPr id="19" name="Google Shape;102;p14">
            <a:extLst>
              <a:ext uri="{FF2B5EF4-FFF2-40B4-BE49-F238E27FC236}">
                <a16:creationId xmlns:a16="http://schemas.microsoft.com/office/drawing/2014/main" id="{B2C14D58-3E2C-E841-A919-55388DB3FF15}"/>
              </a:ext>
            </a:extLst>
          </p:cNvPr>
          <p:cNvSpPr txBox="1"/>
          <p:nvPr userDrawn="1"/>
        </p:nvSpPr>
        <p:spPr>
          <a:xfrm rot="16200000">
            <a:off x="9214895" y="4055308"/>
            <a:ext cx="5355218" cy="141794"/>
          </a:xfrm>
          <a:prstGeom prst="rect">
            <a:avLst/>
          </a:prstGeom>
          <a:noFill/>
          <a:ln>
            <a:noFill/>
          </a:ln>
        </p:spPr>
        <p:txBody>
          <a:bodyPr spcFirstLastPara="1" wrap="square" lIns="91425" tIns="45700" rIns="91425" bIns="45700" anchor="t" anchorCtr="0">
            <a:noAutofit/>
          </a:bodyPr>
          <a:lstStyle/>
          <a:p>
            <a:pPr marL="0" marR="0" lvl="0" indent="0" algn="l" defTabSz="457200" rtl="0" eaLnBrk="1" fontAlgn="auto" latinLnBrk="0" hangingPunct="1">
              <a:lnSpc>
                <a:spcPct val="100000"/>
              </a:lnSpc>
              <a:spcBef>
                <a:spcPts val="0"/>
              </a:spcBef>
              <a:spcAft>
                <a:spcPts val="0"/>
              </a:spcAft>
              <a:buClr>
                <a:srgbClr val="000000"/>
              </a:buClr>
              <a:buSzTx/>
              <a:buFont typeface="Arial"/>
              <a:buNone/>
              <a:tabLst/>
              <a:defRPr/>
            </a:pPr>
            <a:r>
              <a:rPr lang="en-US" sz="800" dirty="0">
                <a:solidFill>
                  <a:srgbClr val="595959"/>
                </a:solidFill>
                <a:latin typeface="Calibri"/>
                <a:ea typeface="Calibri"/>
                <a:cs typeface="Calibri"/>
                <a:sym typeface="Calibri"/>
              </a:rPr>
              <a:t>© Houghton Mifflin Harcourt Publishing Company</a:t>
            </a:r>
            <a:r>
              <a:rPr lang="en-US" sz="900" b="0" i="0" dirty="0">
                <a:solidFill>
                  <a:srgbClr val="595959"/>
                </a:solidFill>
                <a:latin typeface="Calibri" panose="020F0502020204030204" pitchFamily="34" charset="0"/>
                <a:ea typeface="Calibri"/>
                <a:cs typeface="Calibri" panose="020F0502020204030204" pitchFamily="34" charset="0"/>
                <a:sym typeface="Calibri"/>
              </a:rPr>
              <a:t> </a:t>
            </a:r>
            <a:r>
              <a:rPr lang="en-US" sz="600" b="0" i="0" dirty="0">
                <a:solidFill>
                  <a:srgbClr val="595959"/>
                </a:solidFill>
                <a:latin typeface="Calibri" panose="020F0502020204030204" pitchFamily="34" charset="0"/>
                <a:ea typeface="Calibri"/>
                <a:cs typeface="Calibri" panose="020F0502020204030204" pitchFamily="34" charset="0"/>
                <a:sym typeface="Calibri"/>
              </a:rPr>
              <a:t>•</a:t>
            </a:r>
            <a:r>
              <a:rPr lang="en-US" sz="700" b="0" i="0" dirty="0">
                <a:solidFill>
                  <a:srgbClr val="595959"/>
                </a:solidFill>
                <a:latin typeface="Calibri" panose="020F0502020204030204" pitchFamily="34" charset="0"/>
                <a:ea typeface="Calibri"/>
                <a:cs typeface="Calibri" panose="020F0502020204030204" pitchFamily="34" charset="0"/>
                <a:sym typeface="Calibri"/>
              </a:rPr>
              <a:t> </a:t>
            </a:r>
            <a:r>
              <a:rPr lang="en-US" sz="800" b="0" i="0" dirty="0">
                <a:solidFill>
                  <a:srgbClr val="595959"/>
                </a:solidFill>
                <a:latin typeface="Calibri" panose="020F0502020204030204" pitchFamily="34" charset="0"/>
                <a:ea typeface="Calibri"/>
                <a:cs typeface="Calibri" panose="020F0502020204030204" pitchFamily="34" charset="0"/>
                <a:sym typeface="Calibri"/>
              </a:rPr>
              <a:t>Image Credit:</a:t>
            </a:r>
            <a:r>
              <a:rPr lang="en-US" sz="800" b="0" i="0" dirty="0">
                <a:solidFill>
                  <a:srgbClr val="595959"/>
                </a:solidFill>
                <a:latin typeface="Calibri" panose="020F0502020204030204" pitchFamily="34" charset="0"/>
                <a:cs typeface="Calibri" panose="020F0502020204030204" pitchFamily="34" charset="0"/>
              </a:rPr>
              <a:t> </a:t>
            </a:r>
            <a:r>
              <a:rPr lang="en-US" sz="800" dirty="0">
                <a:solidFill>
                  <a:srgbClr val="595959"/>
                </a:solidFill>
                <a:latin typeface="Calibri" panose="020F0502020204030204" pitchFamily="34" charset="0"/>
                <a:cs typeface="Calibri" panose="020F0502020204030204" pitchFamily="34" charset="0"/>
              </a:rPr>
              <a:t>©Anchalee Ar/Shutterstock</a:t>
            </a:r>
            <a:endParaRPr sz="800" dirty="0">
              <a:solidFill>
                <a:srgbClr val="595959"/>
              </a:solidFill>
              <a:latin typeface="Calibri" panose="020F0502020204030204" pitchFamily="34" charset="0"/>
              <a:cs typeface="Calibri" panose="020F0502020204030204" pitchFamily="34" charset="0"/>
            </a:endParaRPr>
          </a:p>
        </p:txBody>
      </p:sp>
      <p:pic>
        <p:nvPicPr>
          <p:cNvPr id="12" name="Picture 11">
            <a:extLst>
              <a:ext uri="{FF2B5EF4-FFF2-40B4-BE49-F238E27FC236}">
                <a16:creationId xmlns:a16="http://schemas.microsoft.com/office/drawing/2014/main" id="{B8647A8D-C5CC-1047-9718-A36940D67258}"/>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81288" y="884797"/>
            <a:ext cx="4138382" cy="4354611"/>
          </a:xfrm>
          <a:prstGeom prst="rect">
            <a:avLst/>
          </a:prstGeom>
        </p:spPr>
      </p:pic>
    </p:spTree>
    <p:extLst>
      <p:ext uri="{BB962C8B-B14F-4D97-AF65-F5344CB8AC3E}">
        <p14:creationId xmlns:p14="http://schemas.microsoft.com/office/powerpoint/2010/main" val="2690078296"/>
      </p:ext>
    </p:extLst>
  </p:cSld>
  <p:clrMapOvr>
    <a:masterClrMapping/>
  </p:clrMapOvr>
  <p:extLst>
    <p:ext uri="{DCECCB84-F9BA-43D5-87BE-67443E8EF086}">
      <p15:sldGuideLst xmlns:p15="http://schemas.microsoft.com/office/powerpoint/2012/main">
        <p15:guide id="1" orient="horz" pos="4224" userDrawn="1">
          <p15:clr>
            <a:srgbClr val="FBAE40"/>
          </p15:clr>
        </p15:guide>
        <p15:guide id="2" orient="horz" pos="1680" userDrawn="1">
          <p15:clr>
            <a:srgbClr val="FBAE40"/>
          </p15:clr>
        </p15:guide>
        <p15:guide id="3" orient="horz" pos="141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Quick_Write">
    <p:spTree>
      <p:nvGrpSpPr>
        <p:cNvPr id="1" name=""/>
        <p:cNvGrpSpPr/>
        <p:nvPr/>
      </p:nvGrpSpPr>
      <p:grpSpPr>
        <a:xfrm>
          <a:off x="0" y="0"/>
          <a:ext cx="0" cy="0"/>
          <a:chOff x="0" y="0"/>
          <a:chExt cx="0" cy="0"/>
        </a:xfrm>
      </p:grpSpPr>
      <p:sp>
        <p:nvSpPr>
          <p:cNvPr id="26" name="Rectangle 1">
            <a:extLst>
              <a:ext uri="{FF2B5EF4-FFF2-40B4-BE49-F238E27FC236}">
                <a16:creationId xmlns:a16="http://schemas.microsoft.com/office/drawing/2014/main" id="{C899285A-426C-419D-B2D3-5358108FADD3}"/>
              </a:ext>
              <a:ext uri="{C183D7F6-B498-43B3-948B-1728B52AA6E4}">
                <adec:decorative xmlns:adec="http://schemas.microsoft.com/office/drawing/2017/decorative" val="1"/>
              </a:ext>
            </a:extLst>
          </p:cNvPr>
          <p:cNvSpPr/>
          <p:nvPr userDrawn="1"/>
        </p:nvSpPr>
        <p:spPr>
          <a:xfrm>
            <a:off x="838199" y="1184705"/>
            <a:ext cx="3070304" cy="635000"/>
          </a:xfrm>
          <a:custGeom>
            <a:avLst/>
            <a:gdLst>
              <a:gd name="connsiteX0" fmla="*/ 0 w 2755900"/>
              <a:gd name="connsiteY0" fmla="*/ 0 h 914400"/>
              <a:gd name="connsiteX1" fmla="*/ 2755900 w 2755900"/>
              <a:gd name="connsiteY1" fmla="*/ 0 h 914400"/>
              <a:gd name="connsiteX2" fmla="*/ 2755900 w 2755900"/>
              <a:gd name="connsiteY2" fmla="*/ 914400 h 914400"/>
              <a:gd name="connsiteX3" fmla="*/ 0 w 2755900"/>
              <a:gd name="connsiteY3" fmla="*/ 914400 h 914400"/>
              <a:gd name="connsiteX4" fmla="*/ 0 w 2755900"/>
              <a:gd name="connsiteY4" fmla="*/ 0 h 914400"/>
              <a:gd name="connsiteX0" fmla="*/ 0 w 3200400"/>
              <a:gd name="connsiteY0" fmla="*/ 12700 h 927100"/>
              <a:gd name="connsiteX1" fmla="*/ 3200400 w 3200400"/>
              <a:gd name="connsiteY1" fmla="*/ 0 h 927100"/>
              <a:gd name="connsiteX2" fmla="*/ 2755900 w 3200400"/>
              <a:gd name="connsiteY2" fmla="*/ 927100 h 927100"/>
              <a:gd name="connsiteX3" fmla="*/ 0 w 3200400"/>
              <a:gd name="connsiteY3" fmla="*/ 927100 h 927100"/>
              <a:gd name="connsiteX4" fmla="*/ 0 w 3200400"/>
              <a:gd name="connsiteY4" fmla="*/ 12700 h 927100"/>
              <a:gd name="connsiteX0" fmla="*/ 0 w 3200400"/>
              <a:gd name="connsiteY0" fmla="*/ 12700 h 1092200"/>
              <a:gd name="connsiteX1" fmla="*/ 3200400 w 3200400"/>
              <a:gd name="connsiteY1" fmla="*/ 0 h 1092200"/>
              <a:gd name="connsiteX2" fmla="*/ 2895600 w 3200400"/>
              <a:gd name="connsiteY2" fmla="*/ 1092200 h 1092200"/>
              <a:gd name="connsiteX3" fmla="*/ 0 w 3200400"/>
              <a:gd name="connsiteY3" fmla="*/ 927100 h 1092200"/>
              <a:gd name="connsiteX4" fmla="*/ 0 w 3200400"/>
              <a:gd name="connsiteY4" fmla="*/ 12700 h 1092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0400" h="1092200">
                <a:moveTo>
                  <a:pt x="0" y="12700"/>
                </a:moveTo>
                <a:lnTo>
                  <a:pt x="3200400" y="0"/>
                </a:lnTo>
                <a:lnTo>
                  <a:pt x="2895600" y="1092200"/>
                </a:lnTo>
                <a:lnTo>
                  <a:pt x="0" y="927100"/>
                </a:lnTo>
                <a:lnTo>
                  <a:pt x="0" y="12700"/>
                </a:lnTo>
                <a:close/>
              </a:path>
            </a:pathLst>
          </a:custGeom>
          <a:solidFill>
            <a:srgbClr val="7030A0"/>
          </a:solidFill>
          <a:ln w="152400" cap="rnd">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5">
            <a:extLst>
              <a:ext uri="{FF2B5EF4-FFF2-40B4-BE49-F238E27FC236}">
                <a16:creationId xmlns:a16="http://schemas.microsoft.com/office/drawing/2014/main" id="{89B165D7-298D-4062-A6FE-BBA41064D92D}"/>
              </a:ext>
            </a:extLst>
          </p:cNvPr>
          <p:cNvSpPr>
            <a:spLocks noGrp="1"/>
          </p:cNvSpPr>
          <p:nvPr>
            <p:ph type="title" hasCustomPrompt="1"/>
          </p:nvPr>
        </p:nvSpPr>
        <p:spPr>
          <a:xfrm>
            <a:off x="865235" y="1167992"/>
            <a:ext cx="2841003" cy="635000"/>
          </a:xfrm>
        </p:spPr>
        <p:txBody>
          <a:bodyPr/>
          <a:lstStyle>
            <a:lvl1pPr>
              <a:lnSpc>
                <a:spcPts val="3120"/>
              </a:lnSpc>
              <a:defRPr sz="2600" b="1">
                <a:solidFill>
                  <a:schemeClr val="bg1"/>
                </a:solidFill>
              </a:defRPr>
            </a:lvl1pPr>
          </a:lstStyle>
          <a:p>
            <a:r>
              <a:rPr lang="en-US" dirty="0"/>
              <a:t>Title</a:t>
            </a:r>
          </a:p>
        </p:txBody>
      </p:sp>
      <p:sp>
        <p:nvSpPr>
          <p:cNvPr id="5" name="Text Placeholder 4">
            <a:extLst>
              <a:ext uri="{FF2B5EF4-FFF2-40B4-BE49-F238E27FC236}">
                <a16:creationId xmlns:a16="http://schemas.microsoft.com/office/drawing/2014/main" id="{05BC1304-50BD-4C8A-8B62-F9505A686E36}"/>
              </a:ext>
            </a:extLst>
          </p:cNvPr>
          <p:cNvSpPr>
            <a:spLocks noGrp="1"/>
          </p:cNvSpPr>
          <p:nvPr>
            <p:ph type="body" sz="quarter" idx="17" hasCustomPrompt="1"/>
          </p:nvPr>
        </p:nvSpPr>
        <p:spPr>
          <a:xfrm>
            <a:off x="855507" y="2146530"/>
            <a:ext cx="3901734" cy="616430"/>
          </a:xfrm>
        </p:spPr>
        <p:txBody>
          <a:bodyPr/>
          <a:lstStyle>
            <a:lvl1pPr marL="0" indent="0">
              <a:lnSpc>
                <a:spcPts val="1800"/>
              </a:lnSpc>
              <a:spcBef>
                <a:spcPts val="0"/>
              </a:spcBef>
              <a:buNone/>
              <a:defRPr sz="1500">
                <a:solidFill>
                  <a:srgbClr val="595959"/>
                </a:solidFill>
              </a:defRPr>
            </a:lvl1pPr>
          </a:lstStyle>
          <a:p>
            <a:pPr lvl="0"/>
            <a:r>
              <a:rPr lang="en-US" dirty="0"/>
              <a:t>Boiler plate text</a:t>
            </a:r>
          </a:p>
        </p:txBody>
      </p:sp>
      <p:sp>
        <p:nvSpPr>
          <p:cNvPr id="10" name="Text Placeholder 9">
            <a:extLst>
              <a:ext uri="{FF2B5EF4-FFF2-40B4-BE49-F238E27FC236}">
                <a16:creationId xmlns:a16="http://schemas.microsoft.com/office/drawing/2014/main" id="{2A95F914-D289-4EA6-84EB-503447754B25}"/>
              </a:ext>
            </a:extLst>
          </p:cNvPr>
          <p:cNvSpPr>
            <a:spLocks noGrp="1"/>
          </p:cNvSpPr>
          <p:nvPr>
            <p:ph type="body" sz="quarter" idx="18" hasCustomPrompt="1"/>
          </p:nvPr>
        </p:nvSpPr>
        <p:spPr>
          <a:xfrm>
            <a:off x="855507" y="2379805"/>
            <a:ext cx="4800600" cy="3776472"/>
          </a:xfrm>
        </p:spPr>
        <p:txBody>
          <a:bodyPr/>
          <a:lstStyle>
            <a:lvl1pPr marL="228600" indent="-228600">
              <a:lnSpc>
                <a:spcPts val="1800"/>
              </a:lnSpc>
              <a:spcBef>
                <a:spcPts val="1600"/>
              </a:spcBef>
              <a:buClr>
                <a:srgbClr val="00B0F0"/>
              </a:buClr>
              <a:buSzPct val="115000"/>
              <a:buFont typeface="Calibri" panose="020F0502020204030204" pitchFamily="34" charset="0"/>
              <a:buChar char="•"/>
              <a:defRPr sz="1500">
                <a:solidFill>
                  <a:srgbClr val="595959"/>
                </a:solidFill>
              </a:defRPr>
            </a:lvl1pPr>
          </a:lstStyle>
          <a:p>
            <a:pPr lvl="0"/>
            <a:r>
              <a:rPr lang="en-US" dirty="0"/>
              <a:t>Bulleted list</a:t>
            </a:r>
          </a:p>
        </p:txBody>
      </p:sp>
      <p:sp>
        <p:nvSpPr>
          <p:cNvPr id="21" name="Text Placeholder 20">
            <a:extLst>
              <a:ext uri="{FF2B5EF4-FFF2-40B4-BE49-F238E27FC236}">
                <a16:creationId xmlns:a16="http://schemas.microsoft.com/office/drawing/2014/main" id="{A3CAD933-9F3B-4913-98BE-6D2BD1EAC4EA}"/>
              </a:ext>
            </a:extLst>
          </p:cNvPr>
          <p:cNvSpPr>
            <a:spLocks noGrp="1"/>
          </p:cNvSpPr>
          <p:nvPr>
            <p:ph type="body" sz="quarter" idx="19" hasCustomPrompt="1"/>
          </p:nvPr>
        </p:nvSpPr>
        <p:spPr>
          <a:xfrm>
            <a:off x="6240463" y="923925"/>
            <a:ext cx="4270375" cy="341313"/>
          </a:xfrm>
        </p:spPr>
        <p:txBody>
          <a:bodyPr/>
          <a:lstStyle>
            <a:lvl1pPr marL="0" indent="0">
              <a:lnSpc>
                <a:spcPts val="1800"/>
              </a:lnSpc>
              <a:spcBef>
                <a:spcPts val="0"/>
              </a:spcBef>
              <a:buNone/>
              <a:defRPr sz="1500">
                <a:solidFill>
                  <a:schemeClr val="bg1"/>
                </a:solidFill>
              </a:defRPr>
            </a:lvl1pPr>
          </a:lstStyle>
          <a:p>
            <a:pPr lvl="0"/>
            <a:r>
              <a:rPr lang="en-US" dirty="0"/>
              <a:t>Type in the box</a:t>
            </a:r>
          </a:p>
        </p:txBody>
      </p:sp>
      <p:sp>
        <p:nvSpPr>
          <p:cNvPr id="8" name="Text Placeholder 7">
            <a:extLst>
              <a:ext uri="{FF2B5EF4-FFF2-40B4-BE49-F238E27FC236}">
                <a16:creationId xmlns:a16="http://schemas.microsoft.com/office/drawing/2014/main" id="{4D256BEE-D3AB-405E-AEA2-B5ED3F31B604}"/>
              </a:ext>
            </a:extLst>
          </p:cNvPr>
          <p:cNvSpPr>
            <a:spLocks noGrp="1"/>
          </p:cNvSpPr>
          <p:nvPr>
            <p:ph type="body" sz="quarter" idx="16" hasCustomPrompt="1"/>
          </p:nvPr>
        </p:nvSpPr>
        <p:spPr>
          <a:xfrm>
            <a:off x="6833847" y="1480153"/>
            <a:ext cx="4800600" cy="4806347"/>
          </a:xfrm>
        </p:spPr>
        <p:txBody>
          <a:bodyPr/>
          <a:lstStyle>
            <a:lvl1pPr marL="50800" indent="0">
              <a:buNone/>
              <a:defRPr sz="1100" i="1">
                <a:solidFill>
                  <a:srgbClr val="595959"/>
                </a:solidFill>
                <a:latin typeface="Calibri Light" panose="020F0302020204030204" pitchFamily="34" charset="0"/>
                <a:cs typeface="Calibri Light" panose="020F0302020204030204" pitchFamily="34" charset="0"/>
              </a:defRPr>
            </a:lvl1pPr>
          </a:lstStyle>
          <a:p>
            <a:pPr lvl="0"/>
            <a:r>
              <a:rPr lang="en-US" dirty="0"/>
              <a:t>Start typing . . .</a:t>
            </a:r>
          </a:p>
        </p:txBody>
      </p:sp>
      <p:sp>
        <p:nvSpPr>
          <p:cNvPr id="13" name="Google Shape;102;p14">
            <a:extLst>
              <a:ext uri="{FF2B5EF4-FFF2-40B4-BE49-F238E27FC236}">
                <a16:creationId xmlns:a16="http://schemas.microsoft.com/office/drawing/2014/main" id="{EE9BB0AC-3269-F645-AC42-2BCF58D9B7D0}"/>
              </a:ext>
            </a:extLst>
          </p:cNvPr>
          <p:cNvSpPr txBox="1"/>
          <p:nvPr userDrawn="1"/>
        </p:nvSpPr>
        <p:spPr>
          <a:xfrm rot="16200000">
            <a:off x="9223521" y="4055308"/>
            <a:ext cx="5355218" cy="141794"/>
          </a:xfrm>
          <a:prstGeom prst="rect">
            <a:avLst/>
          </a:prstGeom>
          <a:noFill/>
          <a:ln>
            <a:noFill/>
          </a:ln>
        </p:spPr>
        <p:txBody>
          <a:bodyPr spcFirstLastPara="1" wrap="square" lIns="91425" tIns="45700" rIns="91425" bIns="45700" anchor="t" anchorCtr="0">
            <a:noAutofit/>
          </a:bodyPr>
          <a:lstStyle/>
          <a:p>
            <a:pPr marL="0" marR="0" lvl="0" indent="0" algn="l" defTabSz="457200" rtl="0" eaLnBrk="1" fontAlgn="auto" latinLnBrk="0" hangingPunct="1">
              <a:lnSpc>
                <a:spcPct val="100000"/>
              </a:lnSpc>
              <a:spcBef>
                <a:spcPts val="0"/>
              </a:spcBef>
              <a:spcAft>
                <a:spcPts val="0"/>
              </a:spcAft>
              <a:buClr>
                <a:srgbClr val="000000"/>
              </a:buClr>
              <a:buSzTx/>
              <a:buFont typeface="Arial"/>
              <a:buNone/>
              <a:tabLst/>
              <a:defRPr/>
            </a:pPr>
            <a:r>
              <a:rPr lang="en-US" sz="800" dirty="0">
                <a:solidFill>
                  <a:srgbClr val="595959"/>
                </a:solidFill>
                <a:latin typeface="Calibri"/>
                <a:ea typeface="Calibri"/>
                <a:cs typeface="Calibri"/>
                <a:sym typeface="Calibri"/>
              </a:rPr>
              <a:t>© Houghton Mifflin Harcourt Publishing Company	</a:t>
            </a:r>
            <a:endParaRPr sz="800" dirty="0">
              <a:solidFill>
                <a:srgbClr val="595959"/>
              </a:solidFill>
              <a:latin typeface="Calibri" panose="020F0502020204030204" pitchFamily="34" charset="0"/>
              <a:cs typeface="Calibri" panose="020F0502020204030204" pitchFamily="34" charset="0"/>
            </a:endParaRPr>
          </a:p>
        </p:txBody>
      </p:sp>
      <p:sp>
        <p:nvSpPr>
          <p:cNvPr id="14" name="Rectangle 13">
            <a:extLst>
              <a:ext uri="{FF2B5EF4-FFF2-40B4-BE49-F238E27FC236}">
                <a16:creationId xmlns:a16="http://schemas.microsoft.com/office/drawing/2014/main" id="{F7543752-85D2-4543-95F3-A0B1050F9E40}"/>
              </a:ext>
              <a:ext uri="{C183D7F6-B498-43B3-948B-1728B52AA6E4}">
                <adec:decorative xmlns:adec="http://schemas.microsoft.com/office/drawing/2017/decorative" val="1"/>
              </a:ext>
            </a:extLst>
          </p:cNvPr>
          <p:cNvSpPr/>
          <p:nvPr userDrawn="1"/>
        </p:nvSpPr>
        <p:spPr>
          <a:xfrm>
            <a:off x="6833847" y="1485900"/>
            <a:ext cx="4800600" cy="4800600"/>
          </a:xfrm>
          <a:prstGeom prst="rect">
            <a:avLst/>
          </a:prstGeom>
          <a:noFill/>
          <a:ln cap="rnd">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14348933"/>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guide id="3" orient="horz" pos="1416" userDrawn="1">
          <p15:clr>
            <a:srgbClr val="FBAE40"/>
          </p15:clr>
        </p15:guide>
        <p15:guide id="4" orient="horz" pos="1680" userDrawn="1">
          <p15:clr>
            <a:srgbClr val="FBAE40"/>
          </p15:clr>
        </p15:guide>
        <p15:guide id="5" pos="7536"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Key_Elements_and_Skills">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87C8ADC3-368C-4E10-9FDB-37E9FA7B9E14}"/>
              </a:ext>
            </a:extLst>
          </p:cNvPr>
          <p:cNvGrpSpPr/>
          <p:nvPr userDrawn="1"/>
        </p:nvGrpSpPr>
        <p:grpSpPr>
          <a:xfrm>
            <a:off x="0" y="881049"/>
            <a:ext cx="12192000" cy="5969000"/>
            <a:chOff x="0" y="882984"/>
            <a:chExt cx="12192000" cy="5969000"/>
          </a:xfrm>
        </p:grpSpPr>
        <p:sp>
          <p:nvSpPr>
            <p:cNvPr id="10" name="Rectangle 9">
              <a:extLst>
                <a:ext uri="{FF2B5EF4-FFF2-40B4-BE49-F238E27FC236}">
                  <a16:creationId xmlns:a16="http://schemas.microsoft.com/office/drawing/2014/main" id="{5FA0477E-287E-48BE-9759-1CBF7CF20940}"/>
                </a:ext>
              </a:extLst>
            </p:cNvPr>
            <p:cNvSpPr/>
            <p:nvPr/>
          </p:nvSpPr>
          <p:spPr>
            <a:xfrm>
              <a:off x="0" y="882984"/>
              <a:ext cx="12192000" cy="5969000"/>
            </a:xfrm>
            <a:prstGeom prst="rect">
              <a:avLst/>
            </a:prstGeom>
            <a:solidFill>
              <a:srgbClr val="26D6D7">
                <a:alpha val="1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2">
              <a:extLst>
                <a:ext uri="{FF2B5EF4-FFF2-40B4-BE49-F238E27FC236}">
                  <a16:creationId xmlns:a16="http://schemas.microsoft.com/office/drawing/2014/main" id="{289C4B88-A604-470C-8961-A14CA9059DF4}"/>
                </a:ext>
              </a:extLst>
            </p:cNvPr>
            <p:cNvSpPr/>
            <p:nvPr/>
          </p:nvSpPr>
          <p:spPr>
            <a:xfrm>
              <a:off x="500674" y="956169"/>
              <a:ext cx="7476424" cy="5230374"/>
            </a:xfrm>
            <a:custGeom>
              <a:avLst/>
              <a:gdLst>
                <a:gd name="connsiteX0" fmla="*/ 0 w 7799832"/>
                <a:gd name="connsiteY0" fmla="*/ 0 h 5440262"/>
                <a:gd name="connsiteX1" fmla="*/ 7799832 w 7799832"/>
                <a:gd name="connsiteY1" fmla="*/ 0 h 5440262"/>
                <a:gd name="connsiteX2" fmla="*/ 7799832 w 7799832"/>
                <a:gd name="connsiteY2" fmla="*/ 5440262 h 5440262"/>
                <a:gd name="connsiteX3" fmla="*/ 0 w 7799832"/>
                <a:gd name="connsiteY3" fmla="*/ 5440262 h 5440262"/>
                <a:gd name="connsiteX4" fmla="*/ 0 w 7799832"/>
                <a:gd name="connsiteY4" fmla="*/ 0 h 5440262"/>
                <a:gd name="connsiteX0" fmla="*/ 0 w 8631936"/>
                <a:gd name="connsiteY0" fmla="*/ 18288 h 5458550"/>
                <a:gd name="connsiteX1" fmla="*/ 8631936 w 8631936"/>
                <a:gd name="connsiteY1" fmla="*/ 0 h 5458550"/>
                <a:gd name="connsiteX2" fmla="*/ 7799832 w 8631936"/>
                <a:gd name="connsiteY2" fmla="*/ 5458550 h 5458550"/>
                <a:gd name="connsiteX3" fmla="*/ 0 w 8631936"/>
                <a:gd name="connsiteY3" fmla="*/ 5458550 h 5458550"/>
                <a:gd name="connsiteX4" fmla="*/ 0 w 8631936"/>
                <a:gd name="connsiteY4" fmla="*/ 18288 h 5458550"/>
                <a:gd name="connsiteX0" fmla="*/ 0 w 8638904"/>
                <a:gd name="connsiteY0" fmla="*/ 0 h 5471656"/>
                <a:gd name="connsiteX1" fmla="*/ 8638904 w 8638904"/>
                <a:gd name="connsiteY1" fmla="*/ 13106 h 5471656"/>
                <a:gd name="connsiteX2" fmla="*/ 7806800 w 8638904"/>
                <a:gd name="connsiteY2" fmla="*/ 5471656 h 5471656"/>
                <a:gd name="connsiteX3" fmla="*/ 6968 w 8638904"/>
                <a:gd name="connsiteY3" fmla="*/ 5471656 h 5471656"/>
                <a:gd name="connsiteX4" fmla="*/ 0 w 8638904"/>
                <a:gd name="connsiteY4" fmla="*/ 0 h 5471656"/>
                <a:gd name="connsiteX0" fmla="*/ 0 w 8659809"/>
                <a:gd name="connsiteY0" fmla="*/ 0 h 5496771"/>
                <a:gd name="connsiteX1" fmla="*/ 8659809 w 8659809"/>
                <a:gd name="connsiteY1" fmla="*/ 38221 h 5496771"/>
                <a:gd name="connsiteX2" fmla="*/ 7827705 w 8659809"/>
                <a:gd name="connsiteY2" fmla="*/ 5496771 h 5496771"/>
                <a:gd name="connsiteX3" fmla="*/ 27873 w 8659809"/>
                <a:gd name="connsiteY3" fmla="*/ 5496771 h 5496771"/>
                <a:gd name="connsiteX4" fmla="*/ 0 w 8659809"/>
                <a:gd name="connsiteY4" fmla="*/ 0 h 5496771"/>
                <a:gd name="connsiteX0" fmla="*/ 0 w 8659809"/>
                <a:gd name="connsiteY0" fmla="*/ 0 h 5459098"/>
                <a:gd name="connsiteX1" fmla="*/ 8659809 w 8659809"/>
                <a:gd name="connsiteY1" fmla="*/ 548 h 5459098"/>
                <a:gd name="connsiteX2" fmla="*/ 7827705 w 8659809"/>
                <a:gd name="connsiteY2" fmla="*/ 5459098 h 5459098"/>
                <a:gd name="connsiteX3" fmla="*/ 27873 w 8659809"/>
                <a:gd name="connsiteY3" fmla="*/ 5459098 h 5459098"/>
                <a:gd name="connsiteX4" fmla="*/ 0 w 8659809"/>
                <a:gd name="connsiteY4" fmla="*/ 0 h 54590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9809" h="5459098">
                  <a:moveTo>
                    <a:pt x="0" y="0"/>
                  </a:moveTo>
                  <a:lnTo>
                    <a:pt x="8659809" y="548"/>
                  </a:lnTo>
                  <a:lnTo>
                    <a:pt x="7827705" y="5459098"/>
                  </a:lnTo>
                  <a:lnTo>
                    <a:pt x="27873" y="5459098"/>
                  </a:lnTo>
                  <a:cubicBezTo>
                    <a:pt x="25550" y="3635213"/>
                    <a:pt x="2323" y="1823885"/>
                    <a:pt x="0" y="0"/>
                  </a:cubicBezTo>
                  <a:close/>
                </a:path>
              </a:pathLst>
            </a:custGeom>
            <a:solidFill>
              <a:schemeClr val="bg1"/>
            </a:solidFill>
            <a:ln w="152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Title 3">
            <a:extLst>
              <a:ext uri="{FF2B5EF4-FFF2-40B4-BE49-F238E27FC236}">
                <a16:creationId xmlns:a16="http://schemas.microsoft.com/office/drawing/2014/main" id="{02A6341C-563D-4A4E-89EA-CAA0217ACF7D}"/>
              </a:ext>
            </a:extLst>
          </p:cNvPr>
          <p:cNvSpPr>
            <a:spLocks noGrp="1"/>
          </p:cNvSpPr>
          <p:nvPr>
            <p:ph type="title" hasCustomPrompt="1"/>
          </p:nvPr>
        </p:nvSpPr>
        <p:spPr>
          <a:xfrm>
            <a:off x="865910" y="1188172"/>
            <a:ext cx="4691974" cy="589109"/>
          </a:xfrm>
        </p:spPr>
        <p:txBody>
          <a:bodyPr/>
          <a:lstStyle>
            <a:lvl1pPr>
              <a:lnSpc>
                <a:spcPts val="3120"/>
              </a:lnSpc>
              <a:defRPr sz="2600" b="1">
                <a:solidFill>
                  <a:srgbClr val="595959"/>
                </a:solidFill>
              </a:defRPr>
            </a:lvl1pPr>
          </a:lstStyle>
          <a:p>
            <a:r>
              <a:rPr lang="en-US" dirty="0"/>
              <a:t>Title</a:t>
            </a:r>
          </a:p>
        </p:txBody>
      </p:sp>
      <p:sp>
        <p:nvSpPr>
          <p:cNvPr id="5" name="Text Placeholder 4">
            <a:extLst>
              <a:ext uri="{FF2B5EF4-FFF2-40B4-BE49-F238E27FC236}">
                <a16:creationId xmlns:a16="http://schemas.microsoft.com/office/drawing/2014/main" id="{76EA980D-51D9-4366-BF64-F3FB3E3700F2}"/>
              </a:ext>
            </a:extLst>
          </p:cNvPr>
          <p:cNvSpPr>
            <a:spLocks noGrp="1"/>
          </p:cNvSpPr>
          <p:nvPr>
            <p:ph type="body" sz="quarter" idx="15" hasCustomPrompt="1"/>
          </p:nvPr>
        </p:nvSpPr>
        <p:spPr>
          <a:xfrm>
            <a:off x="824317" y="1595368"/>
            <a:ext cx="3701386" cy="476596"/>
          </a:xfrm>
        </p:spPr>
        <p:txBody>
          <a:bodyPr/>
          <a:lstStyle>
            <a:lvl1pPr marL="50800" indent="0">
              <a:buNone/>
              <a:defRPr sz="1600" b="1">
                <a:solidFill>
                  <a:srgbClr val="C00000"/>
                </a:solidFill>
              </a:defRPr>
            </a:lvl1pPr>
          </a:lstStyle>
          <a:p>
            <a:pPr lvl="0"/>
            <a:r>
              <a:rPr lang="en-US" dirty="0"/>
              <a:t>Type subhead here</a:t>
            </a:r>
          </a:p>
        </p:txBody>
      </p:sp>
      <p:sp>
        <p:nvSpPr>
          <p:cNvPr id="20" name="Rectangle 4">
            <a:extLst>
              <a:ext uri="{FF2B5EF4-FFF2-40B4-BE49-F238E27FC236}">
                <a16:creationId xmlns:a16="http://schemas.microsoft.com/office/drawing/2014/main" id="{56AFC1D5-AB31-B64C-9AEC-31F16C59D086}"/>
              </a:ext>
              <a:ext uri="{C183D7F6-B498-43B3-948B-1728B52AA6E4}">
                <adec:decorative xmlns:adec="http://schemas.microsoft.com/office/drawing/2017/decorative" val="1"/>
              </a:ext>
            </a:extLst>
          </p:cNvPr>
          <p:cNvSpPr/>
          <p:nvPr userDrawn="1"/>
        </p:nvSpPr>
        <p:spPr>
          <a:xfrm>
            <a:off x="5477279" y="2464775"/>
            <a:ext cx="4610100" cy="3504679"/>
          </a:xfrm>
          <a:custGeom>
            <a:avLst/>
            <a:gdLst>
              <a:gd name="connsiteX0" fmla="*/ 0 w 4654296"/>
              <a:gd name="connsiteY0" fmla="*/ 0 h 2606040"/>
              <a:gd name="connsiteX1" fmla="*/ 4654296 w 4654296"/>
              <a:gd name="connsiteY1" fmla="*/ 0 h 2606040"/>
              <a:gd name="connsiteX2" fmla="*/ 4654296 w 4654296"/>
              <a:gd name="connsiteY2" fmla="*/ 2606040 h 2606040"/>
              <a:gd name="connsiteX3" fmla="*/ 0 w 4654296"/>
              <a:gd name="connsiteY3" fmla="*/ 2606040 h 2606040"/>
              <a:gd name="connsiteX4" fmla="*/ 0 w 4654296"/>
              <a:gd name="connsiteY4" fmla="*/ 0 h 2606040"/>
              <a:gd name="connsiteX0" fmla="*/ 0 w 4828032"/>
              <a:gd name="connsiteY0" fmla="*/ 0 h 2606040"/>
              <a:gd name="connsiteX1" fmla="*/ 4828032 w 4828032"/>
              <a:gd name="connsiteY1" fmla="*/ 0 h 2606040"/>
              <a:gd name="connsiteX2" fmla="*/ 4654296 w 4828032"/>
              <a:gd name="connsiteY2" fmla="*/ 2606040 h 2606040"/>
              <a:gd name="connsiteX3" fmla="*/ 0 w 4828032"/>
              <a:gd name="connsiteY3" fmla="*/ 2606040 h 2606040"/>
              <a:gd name="connsiteX4" fmla="*/ 0 w 4828032"/>
              <a:gd name="connsiteY4" fmla="*/ 0 h 2606040"/>
              <a:gd name="connsiteX0" fmla="*/ 0 w 4818888"/>
              <a:gd name="connsiteY0" fmla="*/ 0 h 2606040"/>
              <a:gd name="connsiteX1" fmla="*/ 4818888 w 4818888"/>
              <a:gd name="connsiteY1" fmla="*/ 18288 h 2606040"/>
              <a:gd name="connsiteX2" fmla="*/ 4654296 w 4818888"/>
              <a:gd name="connsiteY2" fmla="*/ 2606040 h 2606040"/>
              <a:gd name="connsiteX3" fmla="*/ 0 w 4818888"/>
              <a:gd name="connsiteY3" fmla="*/ 2606040 h 2606040"/>
              <a:gd name="connsiteX4" fmla="*/ 0 w 4818888"/>
              <a:gd name="connsiteY4" fmla="*/ 0 h 2606040"/>
              <a:gd name="connsiteX0" fmla="*/ 0 w 4818888"/>
              <a:gd name="connsiteY0" fmla="*/ 0 h 2606040"/>
              <a:gd name="connsiteX1" fmla="*/ 4818888 w 4818888"/>
              <a:gd name="connsiteY1" fmla="*/ 18288 h 2606040"/>
              <a:gd name="connsiteX2" fmla="*/ 4617720 w 4818888"/>
              <a:gd name="connsiteY2" fmla="*/ 2587752 h 2606040"/>
              <a:gd name="connsiteX3" fmla="*/ 0 w 4818888"/>
              <a:gd name="connsiteY3" fmla="*/ 2606040 h 2606040"/>
              <a:gd name="connsiteX4" fmla="*/ 0 w 4818888"/>
              <a:gd name="connsiteY4" fmla="*/ 0 h 2606040"/>
              <a:gd name="connsiteX0" fmla="*/ 0 w 4846320"/>
              <a:gd name="connsiteY0" fmla="*/ 0 h 2606040"/>
              <a:gd name="connsiteX1" fmla="*/ 4846320 w 4846320"/>
              <a:gd name="connsiteY1" fmla="*/ 91440 h 2606040"/>
              <a:gd name="connsiteX2" fmla="*/ 4617720 w 4846320"/>
              <a:gd name="connsiteY2" fmla="*/ 2587752 h 2606040"/>
              <a:gd name="connsiteX3" fmla="*/ 0 w 4846320"/>
              <a:gd name="connsiteY3" fmla="*/ 2606040 h 2606040"/>
              <a:gd name="connsiteX4" fmla="*/ 0 w 4846320"/>
              <a:gd name="connsiteY4" fmla="*/ 0 h 2606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46320" h="2606040">
                <a:moveTo>
                  <a:pt x="0" y="0"/>
                </a:moveTo>
                <a:lnTo>
                  <a:pt x="4846320" y="91440"/>
                </a:lnTo>
                <a:lnTo>
                  <a:pt x="4617720" y="2587752"/>
                </a:lnTo>
                <a:lnTo>
                  <a:pt x="0" y="2606040"/>
                </a:lnTo>
                <a:lnTo>
                  <a:pt x="0" y="0"/>
                </a:lnTo>
                <a:close/>
              </a:path>
            </a:pathLst>
          </a:custGeom>
          <a:solidFill>
            <a:srgbClr val="EFEBE7"/>
          </a:solidFill>
          <a:ln w="101600"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9" name="Text Placeholder 16">
            <a:extLst>
              <a:ext uri="{FF2B5EF4-FFF2-40B4-BE49-F238E27FC236}">
                <a16:creationId xmlns:a16="http://schemas.microsoft.com/office/drawing/2014/main" id="{32170604-A760-48AA-81FA-081F853CA2B8}"/>
              </a:ext>
            </a:extLst>
          </p:cNvPr>
          <p:cNvSpPr>
            <a:spLocks noGrp="1"/>
          </p:cNvSpPr>
          <p:nvPr>
            <p:ph type="body" sz="quarter" idx="13" hasCustomPrompt="1"/>
          </p:nvPr>
        </p:nvSpPr>
        <p:spPr>
          <a:xfrm>
            <a:off x="865910" y="2189017"/>
            <a:ext cx="4227513" cy="3807889"/>
          </a:xfrm>
        </p:spPr>
        <p:txBody>
          <a:bodyPr wrap="square"/>
          <a:lstStyle>
            <a:lvl1pPr marL="0" marR="0" indent="0" algn="l" defTabSz="914400" rtl="0" eaLnBrk="1" fontAlgn="auto" latinLnBrk="0" hangingPunct="1">
              <a:lnSpc>
                <a:spcPts val="1800"/>
              </a:lnSpc>
              <a:spcBef>
                <a:spcPts val="0"/>
              </a:spcBef>
              <a:spcAft>
                <a:spcPts val="0"/>
              </a:spcAft>
              <a:buClr>
                <a:srgbClr val="595959"/>
              </a:buClr>
              <a:buSzPts val="1800"/>
              <a:buFont typeface="Arial"/>
              <a:buNone/>
              <a:tabLst/>
              <a:defRPr sz="1500" baseline="0">
                <a:solidFill>
                  <a:srgbClr val="595959"/>
                </a:solidFill>
              </a:defRPr>
            </a:lvl1pPr>
            <a:lvl2pPr marL="0" indent="0" algn="l">
              <a:lnSpc>
                <a:spcPts val="1800"/>
              </a:lnSpc>
              <a:spcBef>
                <a:spcPts val="1600"/>
              </a:spcBef>
              <a:buClr>
                <a:srgbClr val="00B0F0"/>
              </a:buClr>
              <a:buSzPct val="115000"/>
              <a:buFontTx/>
              <a:buNone/>
              <a:defRPr lang="en-US" sz="1500" b="0" i="0" u="none" strike="noStrike" cap="none" baseline="0" dirty="0" smtClean="0">
                <a:solidFill>
                  <a:srgbClr val="595959"/>
                </a:solidFill>
                <a:latin typeface="Calibri" panose="020F0502020204030204" pitchFamily="34" charset="0"/>
                <a:ea typeface="Calibri" panose="020F0502020204030204" pitchFamily="34" charset="0"/>
                <a:cs typeface="Calibri" panose="020F0502020204030204" pitchFamily="34" charset="0"/>
                <a:sym typeface="Calibri"/>
              </a:defRPr>
            </a:lvl2pPr>
            <a:lvl3pPr marL="1016000" indent="0">
              <a:buNone/>
              <a:defRPr/>
            </a:lvl3pPr>
            <a:lvl4pPr marL="1485900" indent="0">
              <a:buNone/>
              <a:defRPr/>
            </a:lvl4pPr>
          </a:lstStyle>
          <a:p>
            <a:pPr marL="0" lvl="0" indent="0" algn="l" rtl="0">
              <a:lnSpc>
                <a:spcPts val="1800"/>
              </a:lnSpc>
              <a:spcBef>
                <a:spcPts val="0"/>
              </a:spcBef>
              <a:spcAft>
                <a:spcPts val="0"/>
              </a:spcAft>
              <a:buClr>
                <a:srgbClr val="595959"/>
              </a:buClr>
              <a:buSzPts val="1800"/>
              <a:buNone/>
            </a:pPr>
            <a:r>
              <a:rPr lang="en-US" dirty="0"/>
              <a:t>Enter text here</a:t>
            </a:r>
            <a:endParaRPr lang="en-US" sz="1500" dirty="0"/>
          </a:p>
        </p:txBody>
      </p:sp>
      <p:sp>
        <p:nvSpPr>
          <p:cNvPr id="14" name="Text Placeholder 3">
            <a:extLst>
              <a:ext uri="{FF2B5EF4-FFF2-40B4-BE49-F238E27FC236}">
                <a16:creationId xmlns:a16="http://schemas.microsoft.com/office/drawing/2014/main" id="{760460DE-5B1D-4D25-9750-07595CA09EEF}"/>
              </a:ext>
            </a:extLst>
          </p:cNvPr>
          <p:cNvSpPr>
            <a:spLocks noGrp="1"/>
          </p:cNvSpPr>
          <p:nvPr>
            <p:ph type="body" sz="quarter" idx="14" hasCustomPrompt="1"/>
          </p:nvPr>
        </p:nvSpPr>
        <p:spPr>
          <a:xfrm>
            <a:off x="5786439" y="3180869"/>
            <a:ext cx="3940492" cy="2449221"/>
          </a:xfrm>
        </p:spPr>
        <p:txBody>
          <a:bodyPr/>
          <a:lstStyle>
            <a:lvl1pPr marL="50800" indent="0">
              <a:buNone/>
              <a:defRPr lang="en-US" sz="1500" b="0" i="0" u="none" strike="noStrike" cap="none" dirty="0" smtClean="0">
                <a:solidFill>
                  <a:srgbClr val="595959"/>
                </a:solidFill>
                <a:latin typeface="Calibri" panose="020F0502020204030204" pitchFamily="34" charset="0"/>
                <a:ea typeface="Calibri" panose="020F0502020204030204" pitchFamily="34" charset="0"/>
                <a:cs typeface="Calibri" panose="020F0502020204030204" pitchFamily="34" charset="0"/>
                <a:sym typeface="Arial"/>
              </a:defRPr>
            </a:lvl1pPr>
            <a:lvl2pPr marL="228600" marR="0" indent="-225425" algn="l" rtl="0">
              <a:lnSpc>
                <a:spcPts val="1800"/>
              </a:lnSpc>
              <a:spcBef>
                <a:spcPts val="1600"/>
              </a:spcBef>
              <a:spcAft>
                <a:spcPts val="0"/>
              </a:spcAft>
              <a:buClr>
                <a:srgbClr val="00B0F0"/>
              </a:buClr>
              <a:buSzPct val="115000"/>
              <a:buFont typeface="Calibri" panose="020F0502020204030204" pitchFamily="34" charset="0"/>
              <a:buChar char="•"/>
              <a:tabLst/>
              <a:defRPr lang="en-US" sz="1500" b="0" i="0" u="none" strike="noStrike" cap="none" dirty="0" smtClean="0">
                <a:solidFill>
                  <a:srgbClr val="595959"/>
                </a:solidFill>
                <a:latin typeface="Calibri" panose="020F0502020204030204" pitchFamily="34" charset="0"/>
                <a:ea typeface="Calibri" panose="020F0502020204030204" pitchFamily="34" charset="0"/>
                <a:cs typeface="Calibri" panose="020F0502020204030204" pitchFamily="34" charset="0"/>
                <a:sym typeface="Arial"/>
              </a:defRPr>
            </a:lvl2pPr>
            <a:lvl3pPr marL="1016000" indent="0">
              <a:buNone/>
              <a:defRPr/>
            </a:lvl3pPr>
          </a:lstStyle>
          <a:p>
            <a:pPr lvl="0"/>
            <a:r>
              <a:rPr lang="en-US" dirty="0"/>
              <a:t>Enter text here.</a:t>
            </a:r>
          </a:p>
          <a:p>
            <a:pPr lvl="1"/>
            <a:r>
              <a:rPr lang="en-US" dirty="0"/>
              <a:t>First bullet</a:t>
            </a:r>
          </a:p>
          <a:p>
            <a:pPr lvl="1"/>
            <a:r>
              <a:rPr lang="en-US" dirty="0"/>
              <a:t>Second bullet</a:t>
            </a:r>
          </a:p>
          <a:p>
            <a:pPr lvl="1"/>
            <a:endParaRPr lang="en-US" dirty="0"/>
          </a:p>
        </p:txBody>
      </p:sp>
      <p:sp>
        <p:nvSpPr>
          <p:cNvPr id="19" name="Google Shape;102;p14">
            <a:extLst>
              <a:ext uri="{FF2B5EF4-FFF2-40B4-BE49-F238E27FC236}">
                <a16:creationId xmlns:a16="http://schemas.microsoft.com/office/drawing/2014/main" id="{1CC34DA0-DF8C-F94B-8CA0-ED13127B59FA}"/>
              </a:ext>
            </a:extLst>
          </p:cNvPr>
          <p:cNvSpPr txBox="1"/>
          <p:nvPr userDrawn="1"/>
        </p:nvSpPr>
        <p:spPr>
          <a:xfrm rot="16200000">
            <a:off x="9214895" y="4055308"/>
            <a:ext cx="5355218" cy="141794"/>
          </a:xfrm>
          <a:prstGeom prst="rect">
            <a:avLst/>
          </a:prstGeom>
          <a:noFill/>
          <a:ln>
            <a:noFill/>
          </a:ln>
        </p:spPr>
        <p:txBody>
          <a:bodyPr spcFirstLastPara="1" wrap="square" lIns="91425" tIns="45700" rIns="91425" bIns="45700" anchor="t" anchorCtr="0">
            <a:noAutofit/>
          </a:bodyPr>
          <a:lstStyle/>
          <a:p>
            <a:pPr marL="0" marR="0" lvl="0" indent="0" algn="l" defTabSz="457200" rtl="0" eaLnBrk="1" fontAlgn="auto" latinLnBrk="0" hangingPunct="1">
              <a:lnSpc>
                <a:spcPct val="100000"/>
              </a:lnSpc>
              <a:spcBef>
                <a:spcPts val="0"/>
              </a:spcBef>
              <a:spcAft>
                <a:spcPts val="0"/>
              </a:spcAft>
              <a:buClr>
                <a:srgbClr val="000000"/>
              </a:buClr>
              <a:buSzTx/>
              <a:buFont typeface="Arial"/>
              <a:buNone/>
              <a:tabLst/>
              <a:defRPr/>
            </a:pPr>
            <a:r>
              <a:rPr lang="en-US" sz="800" dirty="0">
                <a:solidFill>
                  <a:srgbClr val="595959"/>
                </a:solidFill>
                <a:latin typeface="Calibri"/>
                <a:ea typeface="Calibri"/>
                <a:cs typeface="Calibri"/>
                <a:sym typeface="Calibri"/>
              </a:rPr>
              <a:t>© Houghton Mifflin Harcourt Publishing Company	</a:t>
            </a:r>
            <a:endParaRPr sz="800" dirty="0">
              <a:solidFill>
                <a:srgbClr val="595959"/>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3974120"/>
      </p:ext>
    </p:extLst>
  </p:cSld>
  <p:clrMapOvr>
    <a:masterClrMapping/>
  </p:clrMapOvr>
  <p:extLst>
    <p:ext uri="{DCECCB84-F9BA-43D5-87BE-67443E8EF086}">
      <p15:sldGuideLst xmlns:p15="http://schemas.microsoft.com/office/powerpoint/2012/main">
        <p15:guide id="2" pos="3720">
          <p15:clr>
            <a:srgbClr val="FBAE40"/>
          </p15:clr>
        </p15:guide>
        <p15:guide id="3" orient="horz" pos="1440">
          <p15:clr>
            <a:srgbClr val="FBAE40"/>
          </p15:clr>
        </p15:guide>
        <p15:guide id="4" orient="horz" pos="1128">
          <p15:clr>
            <a:srgbClr val="FBAE40"/>
          </p15:clr>
        </p15:guide>
        <p15:guide id="5" pos="7536"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otice &amp; Note Fic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87C8ADC3-368C-4E10-9FDB-37E9FA7B9E14}"/>
              </a:ext>
              <a:ext uri="{C183D7F6-B498-43B3-948B-1728B52AA6E4}">
                <adec:decorative xmlns:adec="http://schemas.microsoft.com/office/drawing/2017/decorative" val="1"/>
              </a:ext>
            </a:extLst>
          </p:cNvPr>
          <p:cNvGrpSpPr/>
          <p:nvPr userDrawn="1"/>
        </p:nvGrpSpPr>
        <p:grpSpPr>
          <a:xfrm>
            <a:off x="0" y="889000"/>
            <a:ext cx="12192000" cy="5969000"/>
            <a:chOff x="-149464" y="878726"/>
            <a:chExt cx="12192000" cy="5969000"/>
          </a:xfrm>
        </p:grpSpPr>
        <p:sp>
          <p:nvSpPr>
            <p:cNvPr id="10" name="Rectangle 9">
              <a:extLst>
                <a:ext uri="{FF2B5EF4-FFF2-40B4-BE49-F238E27FC236}">
                  <a16:creationId xmlns:a16="http://schemas.microsoft.com/office/drawing/2014/main" id="{5FA0477E-287E-48BE-9759-1CBF7CF20940}"/>
                </a:ext>
                <a:ext uri="{C183D7F6-B498-43B3-948B-1728B52AA6E4}">
                  <adec:decorative xmlns:adec="http://schemas.microsoft.com/office/drawing/2017/decorative" val="1"/>
                </a:ext>
              </a:extLst>
            </p:cNvPr>
            <p:cNvSpPr/>
            <p:nvPr/>
          </p:nvSpPr>
          <p:spPr>
            <a:xfrm>
              <a:off x="-149464" y="878726"/>
              <a:ext cx="12192000" cy="5969000"/>
            </a:xfrm>
            <a:prstGeom prst="rect">
              <a:avLst/>
            </a:prstGeom>
            <a:solidFill>
              <a:srgbClr val="26D6D7">
                <a:alpha val="1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2">
              <a:extLst>
                <a:ext uri="{FF2B5EF4-FFF2-40B4-BE49-F238E27FC236}">
                  <a16:creationId xmlns:a16="http://schemas.microsoft.com/office/drawing/2014/main" id="{289C4B88-A604-470C-8961-A14CA9059DF4}"/>
                </a:ext>
                <a:ext uri="{C183D7F6-B498-43B3-948B-1728B52AA6E4}">
                  <adec:decorative xmlns:adec="http://schemas.microsoft.com/office/drawing/2017/decorative" val="1"/>
                </a:ext>
              </a:extLst>
            </p:cNvPr>
            <p:cNvSpPr/>
            <p:nvPr userDrawn="1"/>
          </p:nvSpPr>
          <p:spPr>
            <a:xfrm>
              <a:off x="370876" y="947062"/>
              <a:ext cx="7452360" cy="5214437"/>
            </a:xfrm>
            <a:custGeom>
              <a:avLst/>
              <a:gdLst>
                <a:gd name="connsiteX0" fmla="*/ 0 w 7799832"/>
                <a:gd name="connsiteY0" fmla="*/ 0 h 5440262"/>
                <a:gd name="connsiteX1" fmla="*/ 7799832 w 7799832"/>
                <a:gd name="connsiteY1" fmla="*/ 0 h 5440262"/>
                <a:gd name="connsiteX2" fmla="*/ 7799832 w 7799832"/>
                <a:gd name="connsiteY2" fmla="*/ 5440262 h 5440262"/>
                <a:gd name="connsiteX3" fmla="*/ 0 w 7799832"/>
                <a:gd name="connsiteY3" fmla="*/ 5440262 h 5440262"/>
                <a:gd name="connsiteX4" fmla="*/ 0 w 7799832"/>
                <a:gd name="connsiteY4" fmla="*/ 0 h 5440262"/>
                <a:gd name="connsiteX0" fmla="*/ 0 w 8631936"/>
                <a:gd name="connsiteY0" fmla="*/ 18288 h 5458550"/>
                <a:gd name="connsiteX1" fmla="*/ 8631936 w 8631936"/>
                <a:gd name="connsiteY1" fmla="*/ 0 h 5458550"/>
                <a:gd name="connsiteX2" fmla="*/ 7799832 w 8631936"/>
                <a:gd name="connsiteY2" fmla="*/ 5458550 h 5458550"/>
                <a:gd name="connsiteX3" fmla="*/ 0 w 8631936"/>
                <a:gd name="connsiteY3" fmla="*/ 5458550 h 5458550"/>
                <a:gd name="connsiteX4" fmla="*/ 0 w 8631936"/>
                <a:gd name="connsiteY4" fmla="*/ 18288 h 5458550"/>
                <a:gd name="connsiteX0" fmla="*/ 0 w 8631936"/>
                <a:gd name="connsiteY0" fmla="*/ 2202 h 5442464"/>
                <a:gd name="connsiteX1" fmla="*/ 8631936 w 8631936"/>
                <a:gd name="connsiteY1" fmla="*/ 0 h 5442464"/>
                <a:gd name="connsiteX2" fmla="*/ 7799832 w 8631936"/>
                <a:gd name="connsiteY2" fmla="*/ 5442464 h 5442464"/>
                <a:gd name="connsiteX3" fmla="*/ 0 w 8631936"/>
                <a:gd name="connsiteY3" fmla="*/ 5442464 h 5442464"/>
                <a:gd name="connsiteX4" fmla="*/ 0 w 8631936"/>
                <a:gd name="connsiteY4" fmla="*/ 2202 h 5442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31936" h="5442464">
                  <a:moveTo>
                    <a:pt x="0" y="2202"/>
                  </a:moveTo>
                  <a:lnTo>
                    <a:pt x="8631936" y="0"/>
                  </a:lnTo>
                  <a:lnTo>
                    <a:pt x="7799832" y="5442464"/>
                  </a:lnTo>
                  <a:lnTo>
                    <a:pt x="0" y="5442464"/>
                  </a:lnTo>
                  <a:lnTo>
                    <a:pt x="0" y="2202"/>
                  </a:lnTo>
                  <a:close/>
                </a:path>
              </a:pathLst>
            </a:custGeom>
            <a:solidFill>
              <a:schemeClr val="bg1"/>
            </a:solidFill>
            <a:ln w="152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Rectangle 4">
            <a:extLst>
              <a:ext uri="{FF2B5EF4-FFF2-40B4-BE49-F238E27FC236}">
                <a16:creationId xmlns:a16="http://schemas.microsoft.com/office/drawing/2014/main" id="{B09AF7CF-DAF9-4D40-8D24-B842EE34B63C}"/>
              </a:ext>
              <a:ext uri="{C183D7F6-B498-43B3-948B-1728B52AA6E4}">
                <adec:decorative xmlns:adec="http://schemas.microsoft.com/office/drawing/2017/decorative" val="1"/>
              </a:ext>
            </a:extLst>
          </p:cNvPr>
          <p:cNvSpPr/>
          <p:nvPr userDrawn="1"/>
        </p:nvSpPr>
        <p:spPr>
          <a:xfrm>
            <a:off x="6006219" y="3123651"/>
            <a:ext cx="4610100" cy="2469271"/>
          </a:xfrm>
          <a:custGeom>
            <a:avLst/>
            <a:gdLst>
              <a:gd name="connsiteX0" fmla="*/ 0 w 4654296"/>
              <a:gd name="connsiteY0" fmla="*/ 0 h 2606040"/>
              <a:gd name="connsiteX1" fmla="*/ 4654296 w 4654296"/>
              <a:gd name="connsiteY1" fmla="*/ 0 h 2606040"/>
              <a:gd name="connsiteX2" fmla="*/ 4654296 w 4654296"/>
              <a:gd name="connsiteY2" fmla="*/ 2606040 h 2606040"/>
              <a:gd name="connsiteX3" fmla="*/ 0 w 4654296"/>
              <a:gd name="connsiteY3" fmla="*/ 2606040 h 2606040"/>
              <a:gd name="connsiteX4" fmla="*/ 0 w 4654296"/>
              <a:gd name="connsiteY4" fmla="*/ 0 h 2606040"/>
              <a:gd name="connsiteX0" fmla="*/ 0 w 4828032"/>
              <a:gd name="connsiteY0" fmla="*/ 0 h 2606040"/>
              <a:gd name="connsiteX1" fmla="*/ 4828032 w 4828032"/>
              <a:gd name="connsiteY1" fmla="*/ 0 h 2606040"/>
              <a:gd name="connsiteX2" fmla="*/ 4654296 w 4828032"/>
              <a:gd name="connsiteY2" fmla="*/ 2606040 h 2606040"/>
              <a:gd name="connsiteX3" fmla="*/ 0 w 4828032"/>
              <a:gd name="connsiteY3" fmla="*/ 2606040 h 2606040"/>
              <a:gd name="connsiteX4" fmla="*/ 0 w 4828032"/>
              <a:gd name="connsiteY4" fmla="*/ 0 h 2606040"/>
              <a:gd name="connsiteX0" fmla="*/ 0 w 4818888"/>
              <a:gd name="connsiteY0" fmla="*/ 0 h 2606040"/>
              <a:gd name="connsiteX1" fmla="*/ 4818888 w 4818888"/>
              <a:gd name="connsiteY1" fmla="*/ 18288 h 2606040"/>
              <a:gd name="connsiteX2" fmla="*/ 4654296 w 4818888"/>
              <a:gd name="connsiteY2" fmla="*/ 2606040 h 2606040"/>
              <a:gd name="connsiteX3" fmla="*/ 0 w 4818888"/>
              <a:gd name="connsiteY3" fmla="*/ 2606040 h 2606040"/>
              <a:gd name="connsiteX4" fmla="*/ 0 w 4818888"/>
              <a:gd name="connsiteY4" fmla="*/ 0 h 2606040"/>
              <a:gd name="connsiteX0" fmla="*/ 0 w 4818888"/>
              <a:gd name="connsiteY0" fmla="*/ 0 h 2606040"/>
              <a:gd name="connsiteX1" fmla="*/ 4818888 w 4818888"/>
              <a:gd name="connsiteY1" fmla="*/ 18288 h 2606040"/>
              <a:gd name="connsiteX2" fmla="*/ 4617720 w 4818888"/>
              <a:gd name="connsiteY2" fmla="*/ 2587752 h 2606040"/>
              <a:gd name="connsiteX3" fmla="*/ 0 w 4818888"/>
              <a:gd name="connsiteY3" fmla="*/ 2606040 h 2606040"/>
              <a:gd name="connsiteX4" fmla="*/ 0 w 4818888"/>
              <a:gd name="connsiteY4" fmla="*/ 0 h 2606040"/>
              <a:gd name="connsiteX0" fmla="*/ 0 w 4846320"/>
              <a:gd name="connsiteY0" fmla="*/ 0 h 2606040"/>
              <a:gd name="connsiteX1" fmla="*/ 4846320 w 4846320"/>
              <a:gd name="connsiteY1" fmla="*/ 91440 h 2606040"/>
              <a:gd name="connsiteX2" fmla="*/ 4617720 w 4846320"/>
              <a:gd name="connsiteY2" fmla="*/ 2587752 h 2606040"/>
              <a:gd name="connsiteX3" fmla="*/ 0 w 4846320"/>
              <a:gd name="connsiteY3" fmla="*/ 2606040 h 2606040"/>
              <a:gd name="connsiteX4" fmla="*/ 0 w 4846320"/>
              <a:gd name="connsiteY4" fmla="*/ 0 h 2606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46320" h="2606040">
                <a:moveTo>
                  <a:pt x="0" y="0"/>
                </a:moveTo>
                <a:lnTo>
                  <a:pt x="4846320" y="91440"/>
                </a:lnTo>
                <a:lnTo>
                  <a:pt x="4617720" y="2587752"/>
                </a:lnTo>
                <a:lnTo>
                  <a:pt x="0" y="2606040"/>
                </a:lnTo>
                <a:lnTo>
                  <a:pt x="0" y="0"/>
                </a:lnTo>
                <a:close/>
              </a:path>
            </a:pathLst>
          </a:custGeom>
          <a:solidFill>
            <a:srgbClr val="EFEBE7"/>
          </a:solidFill>
          <a:ln w="101600" cap="rnd" cmpd="sng" algn="ctr">
            <a:solidFill>
              <a:schemeClr val="bg1"/>
            </a:solidFill>
            <a:prstDash val="solid"/>
          </a:ln>
          <a:effectLst/>
        </p:spPr>
        <p:txBody>
          <a:bodyPr rtlCol="0" anchor="ctr"/>
          <a:lstStyle/>
          <a:p>
            <a:pPr algn="ctr">
              <a:buClr>
                <a:srgbClr val="000000"/>
              </a:buClr>
              <a:defRPr/>
            </a:pPr>
            <a:endParaRPr lang="en-US" sz="1400" kern="0" dirty="0">
              <a:solidFill>
                <a:srgbClr val="FFFFFF"/>
              </a:solidFill>
              <a:latin typeface="Calibri" panose="020F0502020204030204" pitchFamily="34" charset="0"/>
              <a:cs typeface="Calibri" panose="020F0502020204030204" pitchFamily="34" charset="0"/>
              <a:sym typeface="Arial"/>
            </a:endParaRPr>
          </a:p>
        </p:txBody>
      </p:sp>
      <p:pic>
        <p:nvPicPr>
          <p:cNvPr id="64" name="Picture 63">
            <a:extLst>
              <a:ext uri="{FF2B5EF4-FFF2-40B4-BE49-F238E27FC236}">
                <a16:creationId xmlns:a16="http://schemas.microsoft.com/office/drawing/2014/main" id="{B6D62D63-ECE1-2044-9692-C2A796311DD9}"/>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21921" y="1022767"/>
            <a:ext cx="773155" cy="1080143"/>
          </a:xfrm>
          <a:prstGeom prst="rect">
            <a:avLst/>
          </a:prstGeom>
          <a:noFill/>
          <a:ln>
            <a:noFill/>
          </a:ln>
        </p:spPr>
      </p:pic>
      <p:sp>
        <p:nvSpPr>
          <p:cNvPr id="36" name="Google Shape;102;p14">
            <a:extLst>
              <a:ext uri="{FF2B5EF4-FFF2-40B4-BE49-F238E27FC236}">
                <a16:creationId xmlns:a16="http://schemas.microsoft.com/office/drawing/2014/main" id="{C68F8534-082C-9444-8864-FF70686A4351}"/>
              </a:ext>
            </a:extLst>
          </p:cNvPr>
          <p:cNvSpPr txBox="1"/>
          <p:nvPr userDrawn="1"/>
        </p:nvSpPr>
        <p:spPr>
          <a:xfrm rot="16200000">
            <a:off x="9214895" y="4055308"/>
            <a:ext cx="5355218" cy="141794"/>
          </a:xfrm>
          <a:prstGeom prst="rect">
            <a:avLst/>
          </a:prstGeom>
          <a:noFill/>
          <a:ln>
            <a:noFill/>
          </a:ln>
        </p:spPr>
        <p:txBody>
          <a:bodyPr spcFirstLastPara="1" wrap="square" lIns="91425" tIns="45700" rIns="91425" bIns="45700" anchor="t" anchorCtr="0">
            <a:noAutofit/>
          </a:bodyPr>
          <a:lstStyle/>
          <a:p>
            <a:pPr marL="0" marR="0" lvl="0" indent="0" algn="l" defTabSz="457200" rtl="0" eaLnBrk="1" fontAlgn="auto" latinLnBrk="0" hangingPunct="1">
              <a:lnSpc>
                <a:spcPct val="100000"/>
              </a:lnSpc>
              <a:spcBef>
                <a:spcPts val="0"/>
              </a:spcBef>
              <a:spcAft>
                <a:spcPts val="0"/>
              </a:spcAft>
              <a:buClr>
                <a:srgbClr val="000000"/>
              </a:buClr>
              <a:buSzTx/>
              <a:buFont typeface="Arial"/>
              <a:buNone/>
              <a:tabLst/>
              <a:defRPr/>
            </a:pPr>
            <a:r>
              <a:rPr lang="en-US" sz="800" dirty="0">
                <a:solidFill>
                  <a:srgbClr val="595959"/>
                </a:solidFill>
                <a:latin typeface="Calibri"/>
                <a:ea typeface="Calibri"/>
                <a:cs typeface="Calibri"/>
                <a:sym typeface="Calibri"/>
              </a:rPr>
              <a:t>© Houghton Mifflin Harcourt Publishing Company	</a:t>
            </a:r>
            <a:endParaRPr sz="800" dirty="0">
              <a:solidFill>
                <a:srgbClr val="595959"/>
              </a:solidFill>
              <a:latin typeface="Calibri" panose="020F0502020204030204" pitchFamily="34" charset="0"/>
              <a:cs typeface="Calibri" panose="020F0502020204030204" pitchFamily="34" charset="0"/>
            </a:endParaRPr>
          </a:p>
        </p:txBody>
      </p:sp>
      <p:sp>
        <p:nvSpPr>
          <p:cNvPr id="6" name="Title 5">
            <a:extLst>
              <a:ext uri="{FF2B5EF4-FFF2-40B4-BE49-F238E27FC236}">
                <a16:creationId xmlns:a16="http://schemas.microsoft.com/office/drawing/2014/main" id="{FB13C91B-ADB2-4BE4-9DCB-A788C7317779}"/>
              </a:ext>
            </a:extLst>
          </p:cNvPr>
          <p:cNvSpPr>
            <a:spLocks noGrp="1"/>
          </p:cNvSpPr>
          <p:nvPr>
            <p:ph type="title" hasCustomPrompt="1"/>
          </p:nvPr>
        </p:nvSpPr>
        <p:spPr>
          <a:xfrm>
            <a:off x="856430" y="1207040"/>
            <a:ext cx="3329763" cy="592211"/>
          </a:xfrm>
        </p:spPr>
        <p:txBody>
          <a:bodyPr/>
          <a:lstStyle>
            <a:lvl1pPr>
              <a:defRPr sz="2600" b="1">
                <a:solidFill>
                  <a:srgbClr val="595959"/>
                </a:solidFill>
              </a:defRPr>
            </a:lvl1pPr>
          </a:lstStyle>
          <a:p>
            <a:r>
              <a:rPr lang="en-US" dirty="0"/>
              <a:t>Title</a:t>
            </a:r>
          </a:p>
        </p:txBody>
      </p:sp>
      <p:sp>
        <p:nvSpPr>
          <p:cNvPr id="4" name="Text Placeholder 3">
            <a:extLst>
              <a:ext uri="{FF2B5EF4-FFF2-40B4-BE49-F238E27FC236}">
                <a16:creationId xmlns:a16="http://schemas.microsoft.com/office/drawing/2014/main" id="{A15709F4-6AC6-400C-AA77-1FE8FBC0ACD7}"/>
              </a:ext>
            </a:extLst>
          </p:cNvPr>
          <p:cNvSpPr>
            <a:spLocks noGrp="1"/>
          </p:cNvSpPr>
          <p:nvPr>
            <p:ph type="body" sz="quarter" idx="15" hasCustomPrompt="1"/>
          </p:nvPr>
        </p:nvSpPr>
        <p:spPr>
          <a:xfrm>
            <a:off x="856430" y="1891167"/>
            <a:ext cx="5054600" cy="887588"/>
          </a:xfrm>
        </p:spPr>
        <p:txBody>
          <a:bodyPr/>
          <a:lstStyle>
            <a:lvl1pPr marL="0" marR="0" indent="0" algn="l" defTabSz="914400" rtl="0" eaLnBrk="1" fontAlgn="auto" latinLnBrk="0" hangingPunct="1">
              <a:lnSpc>
                <a:spcPts val="1800"/>
              </a:lnSpc>
              <a:spcBef>
                <a:spcPts val="0"/>
              </a:spcBef>
              <a:spcAft>
                <a:spcPts val="0"/>
              </a:spcAft>
              <a:buClr>
                <a:schemeClr val="dk1"/>
              </a:buClr>
              <a:buSzPts val="2800"/>
              <a:buFont typeface="Arial"/>
              <a:buNone/>
              <a:tabLst/>
              <a:defRPr sz="1500">
                <a:solidFill>
                  <a:srgbClr val="595959"/>
                </a:solidFill>
              </a:defRPr>
            </a:lvl1pPr>
          </a:lstStyle>
          <a:p>
            <a:pPr marL="0" marR="0" lvl="0" indent="0" algn="l" defTabSz="914400" rtl="0" eaLnBrk="1" fontAlgn="auto" latinLnBrk="0" hangingPunct="1">
              <a:lnSpc>
                <a:spcPts val="1800"/>
              </a:lnSpc>
              <a:spcBef>
                <a:spcPts val="0"/>
              </a:spcBef>
              <a:spcAft>
                <a:spcPts val="0"/>
              </a:spcAft>
              <a:buClr>
                <a:schemeClr val="dk1"/>
              </a:buClr>
              <a:buSzPts val="2800"/>
              <a:buFont typeface="Arial"/>
              <a:buNone/>
              <a:tabLst/>
              <a:defRPr/>
            </a:pPr>
            <a:r>
              <a:rPr lang="en-US" sz="1500" b="0" i="0" u="none" strike="noStrike" cap="none" dirty="0">
                <a:solidFill>
                  <a:srgbClr val="595959"/>
                </a:solidFill>
                <a:effectLst/>
                <a:latin typeface="Calibri" panose="020F0502020204030204" pitchFamily="34" charset="0"/>
                <a:ea typeface="Arial"/>
                <a:cs typeface="Calibri" panose="020F0502020204030204" pitchFamily="34" charset="0"/>
                <a:sym typeface="Arial"/>
              </a:rPr>
              <a:t>Enter text</a:t>
            </a:r>
            <a:endParaRPr lang="en-US" sz="1500" dirty="0">
              <a:solidFill>
                <a:srgbClr val="595959"/>
              </a:solidFill>
              <a:latin typeface="Calibri" panose="020F0502020204030204" pitchFamily="34" charset="0"/>
              <a:cs typeface="Calibri"/>
            </a:endParaRPr>
          </a:p>
        </p:txBody>
      </p:sp>
      <p:pic>
        <p:nvPicPr>
          <p:cNvPr id="24" name="Picture 23" descr="The letters C C are used to indicate the Contrasts and Contradictions signpost.">
            <a:extLst>
              <a:ext uri="{FF2B5EF4-FFF2-40B4-BE49-F238E27FC236}">
                <a16:creationId xmlns:a16="http://schemas.microsoft.com/office/drawing/2014/main" id="{C9BA1882-037A-4DFA-AB5B-7F69A8684288}"/>
              </a:ext>
            </a:extLst>
          </p:cNvPr>
          <p:cNvPicPr>
            <a:picLocks noChangeAspect="1"/>
          </p:cNvPicPr>
          <p:nvPr userDrawn="1"/>
        </p:nvPicPr>
        <p:blipFill>
          <a:blip r:embed="rId3"/>
          <a:stretch>
            <a:fillRect/>
          </a:stretch>
        </p:blipFill>
        <p:spPr>
          <a:xfrm>
            <a:off x="1471574" y="2817431"/>
            <a:ext cx="292100" cy="279400"/>
          </a:xfrm>
          <a:prstGeom prst="rect">
            <a:avLst/>
          </a:prstGeom>
        </p:spPr>
      </p:pic>
      <p:sp>
        <p:nvSpPr>
          <p:cNvPr id="5" name="Text Placeholder 4">
            <a:extLst>
              <a:ext uri="{FF2B5EF4-FFF2-40B4-BE49-F238E27FC236}">
                <a16:creationId xmlns:a16="http://schemas.microsoft.com/office/drawing/2014/main" id="{931C804A-1C63-4EBC-8B8E-435CCECACDF8}"/>
              </a:ext>
            </a:extLst>
          </p:cNvPr>
          <p:cNvSpPr>
            <a:spLocks noGrp="1"/>
          </p:cNvSpPr>
          <p:nvPr>
            <p:ph type="body" sz="quarter" idx="22" hasCustomPrompt="1"/>
          </p:nvPr>
        </p:nvSpPr>
        <p:spPr>
          <a:xfrm>
            <a:off x="1888970" y="2789724"/>
            <a:ext cx="3307239" cy="352074"/>
          </a:xfrm>
        </p:spPr>
        <p:txBody>
          <a:bodyPr/>
          <a:lstStyle>
            <a:lvl1pPr marL="0" indent="0">
              <a:lnSpc>
                <a:spcPts val="1800"/>
              </a:lnSpc>
              <a:spcBef>
                <a:spcPts val="0"/>
              </a:spcBef>
              <a:buNone/>
              <a:defRPr sz="1500">
                <a:solidFill>
                  <a:srgbClr val="595959"/>
                </a:solidFill>
              </a:defRPr>
            </a:lvl1pPr>
          </a:lstStyle>
          <a:p>
            <a:pPr lvl="0"/>
            <a:r>
              <a:rPr lang="en-US" dirty="0"/>
              <a:t>Enter text</a:t>
            </a:r>
          </a:p>
        </p:txBody>
      </p:sp>
      <p:pic>
        <p:nvPicPr>
          <p:cNvPr id="25" name="Picture 24" descr="The letters A M are used to indicate the Aha Moment signpost.">
            <a:extLst>
              <a:ext uri="{FF2B5EF4-FFF2-40B4-BE49-F238E27FC236}">
                <a16:creationId xmlns:a16="http://schemas.microsoft.com/office/drawing/2014/main" id="{9A46070B-A6A5-48C7-9E7D-CD828C34CDD5}"/>
              </a:ext>
            </a:extLst>
          </p:cNvPr>
          <p:cNvPicPr>
            <a:picLocks noChangeAspect="1"/>
          </p:cNvPicPr>
          <p:nvPr userDrawn="1"/>
        </p:nvPicPr>
        <p:blipFill>
          <a:blip r:embed="rId4"/>
          <a:stretch>
            <a:fillRect/>
          </a:stretch>
        </p:blipFill>
        <p:spPr>
          <a:xfrm>
            <a:off x="1427124" y="3333836"/>
            <a:ext cx="381000" cy="279400"/>
          </a:xfrm>
          <a:prstGeom prst="rect">
            <a:avLst/>
          </a:prstGeom>
        </p:spPr>
      </p:pic>
      <p:sp>
        <p:nvSpPr>
          <p:cNvPr id="34" name="Text Placeholder 4">
            <a:extLst>
              <a:ext uri="{FF2B5EF4-FFF2-40B4-BE49-F238E27FC236}">
                <a16:creationId xmlns:a16="http://schemas.microsoft.com/office/drawing/2014/main" id="{CBC2A0E4-B95F-40F0-AF06-B17756479BED}"/>
              </a:ext>
            </a:extLst>
          </p:cNvPr>
          <p:cNvSpPr>
            <a:spLocks noGrp="1"/>
          </p:cNvSpPr>
          <p:nvPr>
            <p:ph type="body" sz="quarter" idx="29" hasCustomPrompt="1"/>
          </p:nvPr>
        </p:nvSpPr>
        <p:spPr>
          <a:xfrm>
            <a:off x="1888970" y="3306530"/>
            <a:ext cx="3307239" cy="352074"/>
          </a:xfrm>
        </p:spPr>
        <p:txBody>
          <a:bodyPr/>
          <a:lstStyle>
            <a:lvl1pPr marL="0" indent="0">
              <a:lnSpc>
                <a:spcPts val="1800"/>
              </a:lnSpc>
              <a:spcBef>
                <a:spcPts val="0"/>
              </a:spcBef>
              <a:buNone/>
              <a:defRPr sz="1500">
                <a:solidFill>
                  <a:srgbClr val="595959"/>
                </a:solidFill>
              </a:defRPr>
            </a:lvl1pPr>
          </a:lstStyle>
          <a:p>
            <a:pPr lvl="0"/>
            <a:r>
              <a:rPr lang="en-US" dirty="0"/>
              <a:t>Enter text</a:t>
            </a:r>
          </a:p>
        </p:txBody>
      </p:sp>
      <p:pic>
        <p:nvPicPr>
          <p:cNvPr id="26" name="Picture 25" descr="The letters W W are used to indicate the Words to the Wiser signpost.">
            <a:extLst>
              <a:ext uri="{FF2B5EF4-FFF2-40B4-BE49-F238E27FC236}">
                <a16:creationId xmlns:a16="http://schemas.microsoft.com/office/drawing/2014/main" id="{2CAFE8C7-4EA2-4E09-B4FC-F44CEEA30044}"/>
              </a:ext>
            </a:extLst>
          </p:cNvPr>
          <p:cNvPicPr>
            <a:picLocks noChangeAspect="1"/>
          </p:cNvPicPr>
          <p:nvPr userDrawn="1"/>
        </p:nvPicPr>
        <p:blipFill>
          <a:blip r:embed="rId5"/>
          <a:stretch>
            <a:fillRect/>
          </a:stretch>
        </p:blipFill>
        <p:spPr>
          <a:xfrm>
            <a:off x="1389024" y="3850241"/>
            <a:ext cx="457200" cy="279400"/>
          </a:xfrm>
          <a:prstGeom prst="rect">
            <a:avLst/>
          </a:prstGeom>
        </p:spPr>
      </p:pic>
      <p:sp>
        <p:nvSpPr>
          <p:cNvPr id="33" name="Text Placeholder 4">
            <a:extLst>
              <a:ext uri="{FF2B5EF4-FFF2-40B4-BE49-F238E27FC236}">
                <a16:creationId xmlns:a16="http://schemas.microsoft.com/office/drawing/2014/main" id="{132E2B5B-2F0D-4F97-A144-CF804FC40C69}"/>
              </a:ext>
            </a:extLst>
          </p:cNvPr>
          <p:cNvSpPr>
            <a:spLocks noGrp="1"/>
          </p:cNvSpPr>
          <p:nvPr>
            <p:ph type="body" sz="quarter" idx="28" hasCustomPrompt="1"/>
          </p:nvPr>
        </p:nvSpPr>
        <p:spPr>
          <a:xfrm>
            <a:off x="1888970" y="3823336"/>
            <a:ext cx="3307239" cy="352074"/>
          </a:xfrm>
        </p:spPr>
        <p:txBody>
          <a:bodyPr/>
          <a:lstStyle>
            <a:lvl1pPr marL="0" indent="0">
              <a:lnSpc>
                <a:spcPts val="1800"/>
              </a:lnSpc>
              <a:spcBef>
                <a:spcPts val="0"/>
              </a:spcBef>
              <a:buNone/>
              <a:defRPr sz="1500">
                <a:solidFill>
                  <a:srgbClr val="595959"/>
                </a:solidFill>
              </a:defRPr>
            </a:lvl1pPr>
          </a:lstStyle>
          <a:p>
            <a:pPr lvl="0"/>
            <a:r>
              <a:rPr lang="en-US" dirty="0"/>
              <a:t>Enter text</a:t>
            </a:r>
          </a:p>
        </p:txBody>
      </p:sp>
      <p:pic>
        <p:nvPicPr>
          <p:cNvPr id="27" name="Picture 26" descr="The letters T Q are used to indicate the Tough Questions signpost.">
            <a:extLst>
              <a:ext uri="{FF2B5EF4-FFF2-40B4-BE49-F238E27FC236}">
                <a16:creationId xmlns:a16="http://schemas.microsoft.com/office/drawing/2014/main" id="{7A90029E-7314-4BA7-864A-67797D49A8D1}"/>
              </a:ext>
            </a:extLst>
          </p:cNvPr>
          <p:cNvPicPr>
            <a:picLocks noChangeAspect="1"/>
          </p:cNvPicPr>
          <p:nvPr userDrawn="1"/>
        </p:nvPicPr>
        <p:blipFill>
          <a:blip r:embed="rId6"/>
          <a:stretch>
            <a:fillRect/>
          </a:stretch>
        </p:blipFill>
        <p:spPr>
          <a:xfrm>
            <a:off x="1446174" y="4366646"/>
            <a:ext cx="342900" cy="279400"/>
          </a:xfrm>
          <a:prstGeom prst="rect">
            <a:avLst/>
          </a:prstGeom>
        </p:spPr>
      </p:pic>
      <p:sp>
        <p:nvSpPr>
          <p:cNvPr id="32" name="Text Placeholder 4">
            <a:extLst>
              <a:ext uri="{FF2B5EF4-FFF2-40B4-BE49-F238E27FC236}">
                <a16:creationId xmlns:a16="http://schemas.microsoft.com/office/drawing/2014/main" id="{EDF85E92-0963-411D-B105-988311C87150}"/>
              </a:ext>
            </a:extLst>
          </p:cNvPr>
          <p:cNvSpPr>
            <a:spLocks noGrp="1"/>
          </p:cNvSpPr>
          <p:nvPr>
            <p:ph type="body" sz="quarter" idx="27" hasCustomPrompt="1"/>
          </p:nvPr>
        </p:nvSpPr>
        <p:spPr>
          <a:xfrm>
            <a:off x="1888970" y="4340142"/>
            <a:ext cx="3307239" cy="352074"/>
          </a:xfrm>
        </p:spPr>
        <p:txBody>
          <a:bodyPr/>
          <a:lstStyle>
            <a:lvl1pPr marL="0" indent="0">
              <a:lnSpc>
                <a:spcPts val="1800"/>
              </a:lnSpc>
              <a:spcBef>
                <a:spcPts val="0"/>
              </a:spcBef>
              <a:buNone/>
              <a:defRPr sz="1500">
                <a:solidFill>
                  <a:srgbClr val="595959"/>
                </a:solidFill>
              </a:defRPr>
            </a:lvl1pPr>
          </a:lstStyle>
          <a:p>
            <a:pPr lvl="0"/>
            <a:r>
              <a:rPr lang="en-US" dirty="0"/>
              <a:t>Enter text</a:t>
            </a:r>
          </a:p>
        </p:txBody>
      </p:sp>
      <p:pic>
        <p:nvPicPr>
          <p:cNvPr id="28" name="Picture 27" descr="The letters A A are used to indicate the Again and Again signpost.">
            <a:extLst>
              <a:ext uri="{FF2B5EF4-FFF2-40B4-BE49-F238E27FC236}">
                <a16:creationId xmlns:a16="http://schemas.microsoft.com/office/drawing/2014/main" id="{72F1A337-5AF8-4368-93AB-341B0142BF7C}"/>
              </a:ext>
            </a:extLst>
          </p:cNvPr>
          <p:cNvPicPr>
            <a:picLocks noChangeAspect="1"/>
          </p:cNvPicPr>
          <p:nvPr userDrawn="1"/>
        </p:nvPicPr>
        <p:blipFill>
          <a:blip r:embed="rId7"/>
          <a:stretch>
            <a:fillRect/>
          </a:stretch>
        </p:blipFill>
        <p:spPr>
          <a:xfrm>
            <a:off x="1446174" y="4883051"/>
            <a:ext cx="342900" cy="279400"/>
          </a:xfrm>
          <a:prstGeom prst="rect">
            <a:avLst/>
          </a:prstGeom>
        </p:spPr>
      </p:pic>
      <p:sp>
        <p:nvSpPr>
          <p:cNvPr id="31" name="Text Placeholder 4">
            <a:extLst>
              <a:ext uri="{FF2B5EF4-FFF2-40B4-BE49-F238E27FC236}">
                <a16:creationId xmlns:a16="http://schemas.microsoft.com/office/drawing/2014/main" id="{3501E3A5-EA64-4940-9F33-D9E68439CA7C}"/>
              </a:ext>
            </a:extLst>
          </p:cNvPr>
          <p:cNvSpPr>
            <a:spLocks noGrp="1"/>
          </p:cNvSpPr>
          <p:nvPr>
            <p:ph type="body" sz="quarter" idx="26" hasCustomPrompt="1"/>
          </p:nvPr>
        </p:nvSpPr>
        <p:spPr>
          <a:xfrm>
            <a:off x="1888970" y="4856948"/>
            <a:ext cx="3307239" cy="352074"/>
          </a:xfrm>
        </p:spPr>
        <p:txBody>
          <a:bodyPr/>
          <a:lstStyle>
            <a:lvl1pPr marL="0" indent="0">
              <a:lnSpc>
                <a:spcPts val="1800"/>
              </a:lnSpc>
              <a:spcBef>
                <a:spcPts val="0"/>
              </a:spcBef>
              <a:buNone/>
              <a:defRPr sz="1500">
                <a:solidFill>
                  <a:srgbClr val="595959"/>
                </a:solidFill>
              </a:defRPr>
            </a:lvl1pPr>
          </a:lstStyle>
          <a:p>
            <a:pPr lvl="0"/>
            <a:r>
              <a:rPr lang="en-US" dirty="0"/>
              <a:t>Enter text</a:t>
            </a:r>
          </a:p>
        </p:txBody>
      </p:sp>
      <p:pic>
        <p:nvPicPr>
          <p:cNvPr id="29" name="Picture 28" descr="The letters M M are used to indicate the Memory Moment signpost.">
            <a:extLst>
              <a:ext uri="{FF2B5EF4-FFF2-40B4-BE49-F238E27FC236}">
                <a16:creationId xmlns:a16="http://schemas.microsoft.com/office/drawing/2014/main" id="{D9557CF7-596F-475D-AD61-DBEEA98A6901}"/>
              </a:ext>
            </a:extLst>
          </p:cNvPr>
          <p:cNvPicPr>
            <a:picLocks noChangeAspect="1"/>
          </p:cNvPicPr>
          <p:nvPr userDrawn="1"/>
        </p:nvPicPr>
        <p:blipFill>
          <a:blip r:embed="rId8"/>
          <a:stretch>
            <a:fillRect/>
          </a:stretch>
        </p:blipFill>
        <p:spPr>
          <a:xfrm>
            <a:off x="1414424" y="5399457"/>
            <a:ext cx="406400" cy="279400"/>
          </a:xfrm>
          <a:prstGeom prst="rect">
            <a:avLst/>
          </a:prstGeom>
        </p:spPr>
      </p:pic>
      <p:sp>
        <p:nvSpPr>
          <p:cNvPr id="30" name="Text Placeholder 4">
            <a:extLst>
              <a:ext uri="{FF2B5EF4-FFF2-40B4-BE49-F238E27FC236}">
                <a16:creationId xmlns:a16="http://schemas.microsoft.com/office/drawing/2014/main" id="{427387D0-D2B3-4556-871E-46CE1892650F}"/>
              </a:ext>
            </a:extLst>
          </p:cNvPr>
          <p:cNvSpPr>
            <a:spLocks noGrp="1"/>
          </p:cNvSpPr>
          <p:nvPr>
            <p:ph type="body" sz="quarter" idx="25" hasCustomPrompt="1"/>
          </p:nvPr>
        </p:nvSpPr>
        <p:spPr>
          <a:xfrm>
            <a:off x="1888970" y="5373752"/>
            <a:ext cx="3307239" cy="352074"/>
          </a:xfrm>
        </p:spPr>
        <p:txBody>
          <a:bodyPr/>
          <a:lstStyle>
            <a:lvl1pPr marL="0" indent="0">
              <a:lnSpc>
                <a:spcPts val="1800"/>
              </a:lnSpc>
              <a:spcBef>
                <a:spcPts val="0"/>
              </a:spcBef>
              <a:buNone/>
              <a:defRPr sz="1500">
                <a:solidFill>
                  <a:srgbClr val="595959"/>
                </a:solidFill>
              </a:defRPr>
            </a:lvl1pPr>
          </a:lstStyle>
          <a:p>
            <a:pPr lvl="0"/>
            <a:r>
              <a:rPr lang="en-US" dirty="0"/>
              <a:t>Enter text</a:t>
            </a:r>
          </a:p>
        </p:txBody>
      </p:sp>
      <p:sp>
        <p:nvSpPr>
          <p:cNvPr id="9" name="Text Placeholder 8">
            <a:extLst>
              <a:ext uri="{FF2B5EF4-FFF2-40B4-BE49-F238E27FC236}">
                <a16:creationId xmlns:a16="http://schemas.microsoft.com/office/drawing/2014/main" id="{3FB222D0-5E68-47EF-B8AF-7678A1BED120}"/>
              </a:ext>
            </a:extLst>
          </p:cNvPr>
          <p:cNvSpPr>
            <a:spLocks noGrp="1"/>
          </p:cNvSpPr>
          <p:nvPr>
            <p:ph type="body" sz="quarter" idx="23" hasCustomPrompt="1"/>
          </p:nvPr>
        </p:nvSpPr>
        <p:spPr>
          <a:xfrm>
            <a:off x="6228324" y="3868616"/>
            <a:ext cx="4105656" cy="639589"/>
          </a:xfrm>
        </p:spPr>
        <p:txBody>
          <a:bodyPr/>
          <a:lstStyle>
            <a:lvl1pPr marL="0" indent="0">
              <a:lnSpc>
                <a:spcPts val="1800"/>
              </a:lnSpc>
              <a:spcBef>
                <a:spcPts val="0"/>
              </a:spcBef>
              <a:buNone/>
              <a:defRPr sz="1500">
                <a:solidFill>
                  <a:srgbClr val="595959"/>
                </a:solidFill>
              </a:defRPr>
            </a:lvl1pPr>
          </a:lstStyle>
          <a:p>
            <a:pPr lvl="0"/>
            <a:r>
              <a:rPr lang="en-US" dirty="0"/>
              <a:t>Enter text</a:t>
            </a:r>
          </a:p>
        </p:txBody>
      </p:sp>
      <p:sp>
        <p:nvSpPr>
          <p:cNvPr id="13" name="Text Placeholder 12">
            <a:extLst>
              <a:ext uri="{FF2B5EF4-FFF2-40B4-BE49-F238E27FC236}">
                <a16:creationId xmlns:a16="http://schemas.microsoft.com/office/drawing/2014/main" id="{4614ED55-0E7C-409C-B946-122A25C04EA6}"/>
              </a:ext>
            </a:extLst>
          </p:cNvPr>
          <p:cNvSpPr>
            <a:spLocks noGrp="1"/>
          </p:cNvSpPr>
          <p:nvPr>
            <p:ph type="body" sz="quarter" idx="24" hasCustomPrompt="1"/>
          </p:nvPr>
        </p:nvSpPr>
        <p:spPr>
          <a:xfrm>
            <a:off x="6233070" y="4337156"/>
            <a:ext cx="4105656" cy="1106714"/>
          </a:xfrm>
        </p:spPr>
        <p:txBody>
          <a:bodyPr/>
          <a:lstStyle>
            <a:lvl1pPr marL="228600" indent="-228600">
              <a:lnSpc>
                <a:spcPts val="1800"/>
              </a:lnSpc>
              <a:spcBef>
                <a:spcPts val="1600"/>
              </a:spcBef>
              <a:buClr>
                <a:srgbClr val="00B0F0"/>
              </a:buClr>
              <a:buSzPct val="115000"/>
              <a:buFont typeface="Calibri" panose="020F0502020204030204" pitchFamily="34" charset="0"/>
              <a:buChar char="•"/>
              <a:defRPr sz="1500">
                <a:solidFill>
                  <a:srgbClr val="595959"/>
                </a:solidFill>
              </a:defRPr>
            </a:lvl1pPr>
          </a:lstStyle>
          <a:p>
            <a:pPr lvl="0"/>
            <a:r>
              <a:rPr lang="en-US" dirty="0"/>
              <a:t>Bulleted list</a:t>
            </a:r>
          </a:p>
        </p:txBody>
      </p:sp>
    </p:spTree>
    <p:extLst>
      <p:ext uri="{BB962C8B-B14F-4D97-AF65-F5344CB8AC3E}">
        <p14:creationId xmlns:p14="http://schemas.microsoft.com/office/powerpoint/2010/main" val="1368888114"/>
      </p:ext>
    </p:extLst>
  </p:cSld>
  <p:clrMapOvr>
    <a:masterClrMapping/>
  </p:clrMapOvr>
  <p:extLst>
    <p:ext uri="{DCECCB84-F9BA-43D5-87BE-67443E8EF086}">
      <p15:sldGuideLst xmlns:p15="http://schemas.microsoft.com/office/powerpoint/2012/main">
        <p15:guide id="1" pos="1128" userDrawn="1">
          <p15:clr>
            <a:srgbClr val="FBAE40"/>
          </p15:clr>
        </p15:guide>
        <p15:guide id="2" pos="1248" userDrawn="1">
          <p15:clr>
            <a:srgbClr val="FBAE40"/>
          </p15:clr>
        </p15:guide>
        <p15:guide id="3" orient="horz" pos="1248" userDrawn="1">
          <p15:clr>
            <a:srgbClr val="FBAE40"/>
          </p15:clr>
        </p15:guide>
        <p15:guide id="4" orient="horz" pos="2496" userDrawn="1">
          <p15:clr>
            <a:srgbClr val="FBAE40"/>
          </p15:clr>
        </p15:guide>
        <p15:guide id="5" orient="horz" pos="3000" userDrawn="1">
          <p15:clr>
            <a:srgbClr val="FBAE40"/>
          </p15:clr>
        </p15:guide>
        <p15:guide id="6" orient="horz" pos="352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Notice &amp; Note NonFic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87C8ADC3-368C-4E10-9FDB-37E9FA7B9E14}"/>
              </a:ext>
              <a:ext uri="{C183D7F6-B498-43B3-948B-1728B52AA6E4}">
                <adec:decorative xmlns:adec="http://schemas.microsoft.com/office/drawing/2017/decorative" val="1"/>
              </a:ext>
            </a:extLst>
          </p:cNvPr>
          <p:cNvGrpSpPr/>
          <p:nvPr userDrawn="1"/>
        </p:nvGrpSpPr>
        <p:grpSpPr>
          <a:xfrm>
            <a:off x="5316" y="912332"/>
            <a:ext cx="12192000" cy="5969000"/>
            <a:chOff x="-149464" y="878726"/>
            <a:chExt cx="12192000" cy="5969000"/>
          </a:xfrm>
        </p:grpSpPr>
        <p:sp>
          <p:nvSpPr>
            <p:cNvPr id="10" name="Rectangle 9">
              <a:extLst>
                <a:ext uri="{FF2B5EF4-FFF2-40B4-BE49-F238E27FC236}">
                  <a16:creationId xmlns:a16="http://schemas.microsoft.com/office/drawing/2014/main" id="{5FA0477E-287E-48BE-9759-1CBF7CF20940}"/>
                </a:ext>
                <a:ext uri="{C183D7F6-B498-43B3-948B-1728B52AA6E4}">
                  <adec:decorative xmlns:adec="http://schemas.microsoft.com/office/drawing/2017/decorative" val="1"/>
                </a:ext>
              </a:extLst>
            </p:cNvPr>
            <p:cNvSpPr/>
            <p:nvPr/>
          </p:nvSpPr>
          <p:spPr>
            <a:xfrm>
              <a:off x="-149464" y="878726"/>
              <a:ext cx="12192000" cy="5969000"/>
            </a:xfrm>
            <a:prstGeom prst="rect">
              <a:avLst/>
            </a:prstGeom>
            <a:solidFill>
              <a:srgbClr val="26D6D7">
                <a:alpha val="1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2">
              <a:extLst>
                <a:ext uri="{FF2B5EF4-FFF2-40B4-BE49-F238E27FC236}">
                  <a16:creationId xmlns:a16="http://schemas.microsoft.com/office/drawing/2014/main" id="{289C4B88-A604-470C-8961-A14CA9059DF4}"/>
                </a:ext>
                <a:ext uri="{C183D7F6-B498-43B3-948B-1728B52AA6E4}">
                  <adec:decorative xmlns:adec="http://schemas.microsoft.com/office/drawing/2017/decorative" val="1"/>
                </a:ext>
              </a:extLst>
            </p:cNvPr>
            <p:cNvSpPr/>
            <p:nvPr/>
          </p:nvSpPr>
          <p:spPr>
            <a:xfrm>
              <a:off x="379343" y="947062"/>
              <a:ext cx="7452360" cy="5214437"/>
            </a:xfrm>
            <a:custGeom>
              <a:avLst/>
              <a:gdLst>
                <a:gd name="connsiteX0" fmla="*/ 0 w 7799832"/>
                <a:gd name="connsiteY0" fmla="*/ 0 h 5440262"/>
                <a:gd name="connsiteX1" fmla="*/ 7799832 w 7799832"/>
                <a:gd name="connsiteY1" fmla="*/ 0 h 5440262"/>
                <a:gd name="connsiteX2" fmla="*/ 7799832 w 7799832"/>
                <a:gd name="connsiteY2" fmla="*/ 5440262 h 5440262"/>
                <a:gd name="connsiteX3" fmla="*/ 0 w 7799832"/>
                <a:gd name="connsiteY3" fmla="*/ 5440262 h 5440262"/>
                <a:gd name="connsiteX4" fmla="*/ 0 w 7799832"/>
                <a:gd name="connsiteY4" fmla="*/ 0 h 5440262"/>
                <a:gd name="connsiteX0" fmla="*/ 0 w 8631936"/>
                <a:gd name="connsiteY0" fmla="*/ 18288 h 5458550"/>
                <a:gd name="connsiteX1" fmla="*/ 8631936 w 8631936"/>
                <a:gd name="connsiteY1" fmla="*/ 0 h 5458550"/>
                <a:gd name="connsiteX2" fmla="*/ 7799832 w 8631936"/>
                <a:gd name="connsiteY2" fmla="*/ 5458550 h 5458550"/>
                <a:gd name="connsiteX3" fmla="*/ 0 w 8631936"/>
                <a:gd name="connsiteY3" fmla="*/ 5458550 h 5458550"/>
                <a:gd name="connsiteX4" fmla="*/ 0 w 8631936"/>
                <a:gd name="connsiteY4" fmla="*/ 18288 h 5458550"/>
                <a:gd name="connsiteX0" fmla="*/ 0 w 8631936"/>
                <a:gd name="connsiteY0" fmla="*/ 2202 h 5442464"/>
                <a:gd name="connsiteX1" fmla="*/ 8631936 w 8631936"/>
                <a:gd name="connsiteY1" fmla="*/ 0 h 5442464"/>
                <a:gd name="connsiteX2" fmla="*/ 7799832 w 8631936"/>
                <a:gd name="connsiteY2" fmla="*/ 5442464 h 5442464"/>
                <a:gd name="connsiteX3" fmla="*/ 0 w 8631936"/>
                <a:gd name="connsiteY3" fmla="*/ 5442464 h 5442464"/>
                <a:gd name="connsiteX4" fmla="*/ 0 w 8631936"/>
                <a:gd name="connsiteY4" fmla="*/ 2202 h 5442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31936" h="5442464">
                  <a:moveTo>
                    <a:pt x="0" y="2202"/>
                  </a:moveTo>
                  <a:lnTo>
                    <a:pt x="8631936" y="0"/>
                  </a:lnTo>
                  <a:lnTo>
                    <a:pt x="7799832" y="5442464"/>
                  </a:lnTo>
                  <a:lnTo>
                    <a:pt x="0" y="5442464"/>
                  </a:lnTo>
                  <a:lnTo>
                    <a:pt x="0" y="2202"/>
                  </a:lnTo>
                  <a:close/>
                </a:path>
              </a:pathLst>
            </a:custGeom>
            <a:solidFill>
              <a:schemeClr val="bg1"/>
            </a:solidFill>
            <a:ln w="152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Rectangle 4">
            <a:extLst>
              <a:ext uri="{FF2B5EF4-FFF2-40B4-BE49-F238E27FC236}">
                <a16:creationId xmlns:a16="http://schemas.microsoft.com/office/drawing/2014/main" id="{B09AF7CF-DAF9-4D40-8D24-B842EE34B63C}"/>
              </a:ext>
              <a:ext uri="{C183D7F6-B498-43B3-948B-1728B52AA6E4}">
                <adec:decorative xmlns:adec="http://schemas.microsoft.com/office/drawing/2017/decorative" val="1"/>
              </a:ext>
            </a:extLst>
          </p:cNvPr>
          <p:cNvSpPr/>
          <p:nvPr userDrawn="1"/>
        </p:nvSpPr>
        <p:spPr>
          <a:xfrm>
            <a:off x="6006219" y="3123651"/>
            <a:ext cx="4610100" cy="2469271"/>
          </a:xfrm>
          <a:custGeom>
            <a:avLst/>
            <a:gdLst>
              <a:gd name="connsiteX0" fmla="*/ 0 w 4654296"/>
              <a:gd name="connsiteY0" fmla="*/ 0 h 2606040"/>
              <a:gd name="connsiteX1" fmla="*/ 4654296 w 4654296"/>
              <a:gd name="connsiteY1" fmla="*/ 0 h 2606040"/>
              <a:gd name="connsiteX2" fmla="*/ 4654296 w 4654296"/>
              <a:gd name="connsiteY2" fmla="*/ 2606040 h 2606040"/>
              <a:gd name="connsiteX3" fmla="*/ 0 w 4654296"/>
              <a:gd name="connsiteY3" fmla="*/ 2606040 h 2606040"/>
              <a:gd name="connsiteX4" fmla="*/ 0 w 4654296"/>
              <a:gd name="connsiteY4" fmla="*/ 0 h 2606040"/>
              <a:gd name="connsiteX0" fmla="*/ 0 w 4828032"/>
              <a:gd name="connsiteY0" fmla="*/ 0 h 2606040"/>
              <a:gd name="connsiteX1" fmla="*/ 4828032 w 4828032"/>
              <a:gd name="connsiteY1" fmla="*/ 0 h 2606040"/>
              <a:gd name="connsiteX2" fmla="*/ 4654296 w 4828032"/>
              <a:gd name="connsiteY2" fmla="*/ 2606040 h 2606040"/>
              <a:gd name="connsiteX3" fmla="*/ 0 w 4828032"/>
              <a:gd name="connsiteY3" fmla="*/ 2606040 h 2606040"/>
              <a:gd name="connsiteX4" fmla="*/ 0 w 4828032"/>
              <a:gd name="connsiteY4" fmla="*/ 0 h 2606040"/>
              <a:gd name="connsiteX0" fmla="*/ 0 w 4818888"/>
              <a:gd name="connsiteY0" fmla="*/ 0 h 2606040"/>
              <a:gd name="connsiteX1" fmla="*/ 4818888 w 4818888"/>
              <a:gd name="connsiteY1" fmla="*/ 18288 h 2606040"/>
              <a:gd name="connsiteX2" fmla="*/ 4654296 w 4818888"/>
              <a:gd name="connsiteY2" fmla="*/ 2606040 h 2606040"/>
              <a:gd name="connsiteX3" fmla="*/ 0 w 4818888"/>
              <a:gd name="connsiteY3" fmla="*/ 2606040 h 2606040"/>
              <a:gd name="connsiteX4" fmla="*/ 0 w 4818888"/>
              <a:gd name="connsiteY4" fmla="*/ 0 h 2606040"/>
              <a:gd name="connsiteX0" fmla="*/ 0 w 4818888"/>
              <a:gd name="connsiteY0" fmla="*/ 0 h 2606040"/>
              <a:gd name="connsiteX1" fmla="*/ 4818888 w 4818888"/>
              <a:gd name="connsiteY1" fmla="*/ 18288 h 2606040"/>
              <a:gd name="connsiteX2" fmla="*/ 4617720 w 4818888"/>
              <a:gd name="connsiteY2" fmla="*/ 2587752 h 2606040"/>
              <a:gd name="connsiteX3" fmla="*/ 0 w 4818888"/>
              <a:gd name="connsiteY3" fmla="*/ 2606040 h 2606040"/>
              <a:gd name="connsiteX4" fmla="*/ 0 w 4818888"/>
              <a:gd name="connsiteY4" fmla="*/ 0 h 2606040"/>
              <a:gd name="connsiteX0" fmla="*/ 0 w 4846320"/>
              <a:gd name="connsiteY0" fmla="*/ 0 h 2606040"/>
              <a:gd name="connsiteX1" fmla="*/ 4846320 w 4846320"/>
              <a:gd name="connsiteY1" fmla="*/ 91440 h 2606040"/>
              <a:gd name="connsiteX2" fmla="*/ 4617720 w 4846320"/>
              <a:gd name="connsiteY2" fmla="*/ 2587752 h 2606040"/>
              <a:gd name="connsiteX3" fmla="*/ 0 w 4846320"/>
              <a:gd name="connsiteY3" fmla="*/ 2606040 h 2606040"/>
              <a:gd name="connsiteX4" fmla="*/ 0 w 4846320"/>
              <a:gd name="connsiteY4" fmla="*/ 0 h 2606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46320" h="2606040">
                <a:moveTo>
                  <a:pt x="0" y="0"/>
                </a:moveTo>
                <a:lnTo>
                  <a:pt x="4846320" y="91440"/>
                </a:lnTo>
                <a:lnTo>
                  <a:pt x="4617720" y="2587752"/>
                </a:lnTo>
                <a:lnTo>
                  <a:pt x="0" y="2606040"/>
                </a:lnTo>
                <a:lnTo>
                  <a:pt x="0" y="0"/>
                </a:lnTo>
                <a:close/>
              </a:path>
            </a:pathLst>
          </a:custGeom>
          <a:solidFill>
            <a:srgbClr val="EFEBE7"/>
          </a:solidFill>
          <a:ln w="101600" cap="rnd" cmpd="sng" algn="ctr">
            <a:solidFill>
              <a:schemeClr val="bg1"/>
            </a:solidFill>
            <a:prstDash val="solid"/>
          </a:ln>
          <a:effectLst/>
        </p:spPr>
        <p:txBody>
          <a:bodyPr rtlCol="0" anchor="ctr"/>
          <a:lstStyle/>
          <a:p>
            <a:pPr algn="ctr">
              <a:buClr>
                <a:srgbClr val="000000"/>
              </a:buClr>
              <a:defRPr/>
            </a:pPr>
            <a:endParaRPr lang="en-US" sz="1400" kern="0" dirty="0">
              <a:solidFill>
                <a:srgbClr val="FFFFFF"/>
              </a:solidFill>
              <a:latin typeface="Calibri" panose="020F0502020204030204" pitchFamily="34" charset="0"/>
              <a:cs typeface="Calibri" panose="020F0502020204030204" pitchFamily="34" charset="0"/>
              <a:sym typeface="Arial"/>
            </a:endParaRPr>
          </a:p>
        </p:txBody>
      </p:sp>
      <p:pic>
        <p:nvPicPr>
          <p:cNvPr id="64" name="Picture 63">
            <a:extLst>
              <a:ext uri="{FF2B5EF4-FFF2-40B4-BE49-F238E27FC236}">
                <a16:creationId xmlns:a16="http://schemas.microsoft.com/office/drawing/2014/main" id="{B6D62D63-ECE1-2044-9692-C2A796311DD9}"/>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21921" y="1022767"/>
            <a:ext cx="773155" cy="1080143"/>
          </a:xfrm>
          <a:prstGeom prst="rect">
            <a:avLst/>
          </a:prstGeom>
          <a:noFill/>
          <a:ln>
            <a:noFill/>
          </a:ln>
        </p:spPr>
      </p:pic>
      <p:sp>
        <p:nvSpPr>
          <p:cNvPr id="30" name="Google Shape;102;p14">
            <a:extLst>
              <a:ext uri="{FF2B5EF4-FFF2-40B4-BE49-F238E27FC236}">
                <a16:creationId xmlns:a16="http://schemas.microsoft.com/office/drawing/2014/main" id="{38A5102A-CE81-0548-B378-3DA0BD034430}"/>
              </a:ext>
              <a:ext uri="{C183D7F6-B498-43B3-948B-1728B52AA6E4}">
                <adec:decorative xmlns:adec="http://schemas.microsoft.com/office/drawing/2017/decorative" val="0"/>
              </a:ext>
            </a:extLst>
          </p:cNvPr>
          <p:cNvSpPr txBox="1"/>
          <p:nvPr userDrawn="1"/>
        </p:nvSpPr>
        <p:spPr>
          <a:xfrm rot="16200000">
            <a:off x="9214895" y="4055308"/>
            <a:ext cx="5355218" cy="141794"/>
          </a:xfrm>
          <a:prstGeom prst="rect">
            <a:avLst/>
          </a:prstGeom>
          <a:noFill/>
          <a:ln>
            <a:noFill/>
          </a:ln>
        </p:spPr>
        <p:txBody>
          <a:bodyPr spcFirstLastPara="1" wrap="square" lIns="91425" tIns="45700" rIns="91425" bIns="45700" anchor="t" anchorCtr="0">
            <a:noAutofit/>
          </a:bodyPr>
          <a:lstStyle/>
          <a:p>
            <a:pPr marL="0" marR="0" lvl="0" indent="0" algn="l" defTabSz="457200" rtl="0" eaLnBrk="1" fontAlgn="auto" latinLnBrk="0" hangingPunct="1">
              <a:lnSpc>
                <a:spcPct val="100000"/>
              </a:lnSpc>
              <a:spcBef>
                <a:spcPts val="0"/>
              </a:spcBef>
              <a:spcAft>
                <a:spcPts val="0"/>
              </a:spcAft>
              <a:buClr>
                <a:srgbClr val="000000"/>
              </a:buClr>
              <a:buSzTx/>
              <a:buFont typeface="Arial"/>
              <a:buNone/>
              <a:tabLst/>
              <a:defRPr/>
            </a:pPr>
            <a:r>
              <a:rPr lang="en-US" sz="800" dirty="0">
                <a:solidFill>
                  <a:srgbClr val="595959"/>
                </a:solidFill>
                <a:latin typeface="Calibri"/>
                <a:ea typeface="Calibri"/>
                <a:cs typeface="Calibri"/>
                <a:sym typeface="Calibri"/>
              </a:rPr>
              <a:t>© Houghton Mifflin Harcourt Publishing Company	</a:t>
            </a:r>
            <a:endParaRPr sz="800" dirty="0">
              <a:solidFill>
                <a:srgbClr val="595959"/>
              </a:solidFill>
              <a:latin typeface="Calibri" panose="020F0502020204030204" pitchFamily="34" charset="0"/>
              <a:cs typeface="Calibri" panose="020F0502020204030204" pitchFamily="34" charset="0"/>
            </a:endParaRPr>
          </a:p>
        </p:txBody>
      </p:sp>
      <p:sp>
        <p:nvSpPr>
          <p:cNvPr id="21" name="Title 5">
            <a:extLst>
              <a:ext uri="{FF2B5EF4-FFF2-40B4-BE49-F238E27FC236}">
                <a16:creationId xmlns:a16="http://schemas.microsoft.com/office/drawing/2014/main" id="{28ADE750-BBB5-4AFD-90B7-1EF55F173937}"/>
              </a:ext>
            </a:extLst>
          </p:cNvPr>
          <p:cNvSpPr>
            <a:spLocks noGrp="1"/>
          </p:cNvSpPr>
          <p:nvPr>
            <p:ph type="title" hasCustomPrompt="1"/>
          </p:nvPr>
        </p:nvSpPr>
        <p:spPr>
          <a:xfrm>
            <a:off x="856430" y="1207040"/>
            <a:ext cx="3329763" cy="592211"/>
          </a:xfrm>
        </p:spPr>
        <p:txBody>
          <a:bodyPr/>
          <a:lstStyle>
            <a:lvl1pPr>
              <a:defRPr sz="2600" b="1">
                <a:solidFill>
                  <a:srgbClr val="595959"/>
                </a:solidFill>
              </a:defRPr>
            </a:lvl1pPr>
          </a:lstStyle>
          <a:p>
            <a:r>
              <a:rPr lang="en-US" dirty="0"/>
              <a:t>Title</a:t>
            </a:r>
          </a:p>
        </p:txBody>
      </p:sp>
      <p:sp>
        <p:nvSpPr>
          <p:cNvPr id="22" name="Text Placeholder 3">
            <a:extLst>
              <a:ext uri="{FF2B5EF4-FFF2-40B4-BE49-F238E27FC236}">
                <a16:creationId xmlns:a16="http://schemas.microsoft.com/office/drawing/2014/main" id="{E7C0251D-1D13-4723-B053-437FDF9A35EF}"/>
              </a:ext>
            </a:extLst>
          </p:cNvPr>
          <p:cNvSpPr>
            <a:spLocks noGrp="1"/>
          </p:cNvSpPr>
          <p:nvPr>
            <p:ph type="body" sz="quarter" idx="21" hasCustomPrompt="1"/>
          </p:nvPr>
        </p:nvSpPr>
        <p:spPr>
          <a:xfrm>
            <a:off x="856430" y="1891167"/>
            <a:ext cx="5054600" cy="887588"/>
          </a:xfrm>
        </p:spPr>
        <p:txBody>
          <a:bodyPr/>
          <a:lstStyle>
            <a:lvl1pPr marL="0" marR="0" indent="0" algn="l" defTabSz="914400" rtl="0" eaLnBrk="1" fontAlgn="auto" latinLnBrk="0" hangingPunct="1">
              <a:lnSpc>
                <a:spcPts val="1800"/>
              </a:lnSpc>
              <a:spcBef>
                <a:spcPts val="0"/>
              </a:spcBef>
              <a:spcAft>
                <a:spcPts val="0"/>
              </a:spcAft>
              <a:buClr>
                <a:schemeClr val="dk1"/>
              </a:buClr>
              <a:buSzPts val="2800"/>
              <a:buFont typeface="Arial"/>
              <a:buNone/>
              <a:tabLst/>
              <a:defRPr sz="1500">
                <a:solidFill>
                  <a:srgbClr val="595959"/>
                </a:solidFill>
              </a:defRPr>
            </a:lvl1pPr>
          </a:lstStyle>
          <a:p>
            <a:pPr marL="0" marR="0" lvl="0" indent="0" algn="l" defTabSz="914400" rtl="0" eaLnBrk="1" fontAlgn="auto" latinLnBrk="0" hangingPunct="1">
              <a:lnSpc>
                <a:spcPts val="1800"/>
              </a:lnSpc>
              <a:spcBef>
                <a:spcPts val="0"/>
              </a:spcBef>
              <a:spcAft>
                <a:spcPts val="0"/>
              </a:spcAft>
              <a:buClr>
                <a:schemeClr val="dk1"/>
              </a:buClr>
              <a:buSzPts val="2800"/>
              <a:buFont typeface="Arial"/>
              <a:buNone/>
              <a:tabLst/>
              <a:defRPr/>
            </a:pPr>
            <a:r>
              <a:rPr lang="en-US" sz="1500" b="0" i="0" u="none" strike="noStrike" cap="none" dirty="0">
                <a:solidFill>
                  <a:srgbClr val="595959"/>
                </a:solidFill>
                <a:effectLst/>
                <a:latin typeface="Calibri" panose="020F0502020204030204" pitchFamily="34" charset="0"/>
                <a:ea typeface="Arial"/>
                <a:cs typeface="Calibri" panose="020F0502020204030204" pitchFamily="34" charset="0"/>
                <a:sym typeface="Arial"/>
              </a:rPr>
              <a:t>Enter text</a:t>
            </a:r>
            <a:endParaRPr lang="en-US" sz="1500" dirty="0">
              <a:solidFill>
                <a:srgbClr val="595959"/>
              </a:solidFill>
              <a:latin typeface="Calibri" panose="020F0502020204030204" pitchFamily="34" charset="0"/>
              <a:cs typeface="Calibri"/>
            </a:endParaRPr>
          </a:p>
        </p:txBody>
      </p:sp>
      <p:pic>
        <p:nvPicPr>
          <p:cNvPr id="32" name="Picture 31" descr="The letters B Q are used to indicate the Big Questions signpost.">
            <a:extLst>
              <a:ext uri="{FF2B5EF4-FFF2-40B4-BE49-F238E27FC236}">
                <a16:creationId xmlns:a16="http://schemas.microsoft.com/office/drawing/2014/main" id="{FB466B6C-A619-4690-9D75-98E95BDF87AD}"/>
              </a:ext>
            </a:extLst>
          </p:cNvPr>
          <p:cNvPicPr>
            <a:picLocks noChangeAspect="1"/>
          </p:cNvPicPr>
          <p:nvPr userDrawn="1"/>
        </p:nvPicPr>
        <p:blipFill>
          <a:blip r:embed="rId3"/>
          <a:stretch>
            <a:fillRect/>
          </a:stretch>
        </p:blipFill>
        <p:spPr>
          <a:xfrm>
            <a:off x="1434175" y="2811401"/>
            <a:ext cx="368300" cy="279400"/>
          </a:xfrm>
          <a:prstGeom prst="rect">
            <a:avLst/>
          </a:prstGeom>
        </p:spPr>
      </p:pic>
      <p:sp>
        <p:nvSpPr>
          <p:cNvPr id="25" name="Text Placeholder 4">
            <a:extLst>
              <a:ext uri="{FF2B5EF4-FFF2-40B4-BE49-F238E27FC236}">
                <a16:creationId xmlns:a16="http://schemas.microsoft.com/office/drawing/2014/main" id="{BE3B7443-D571-4330-A48E-647CF4D7BA6E}"/>
              </a:ext>
            </a:extLst>
          </p:cNvPr>
          <p:cNvSpPr>
            <a:spLocks noGrp="1"/>
          </p:cNvSpPr>
          <p:nvPr>
            <p:ph type="body" sz="quarter" idx="22" hasCustomPrompt="1"/>
          </p:nvPr>
        </p:nvSpPr>
        <p:spPr>
          <a:xfrm>
            <a:off x="1888970" y="2789724"/>
            <a:ext cx="3307239" cy="352074"/>
          </a:xfrm>
        </p:spPr>
        <p:txBody>
          <a:bodyPr/>
          <a:lstStyle>
            <a:lvl1pPr marL="0" indent="0">
              <a:lnSpc>
                <a:spcPts val="1800"/>
              </a:lnSpc>
              <a:spcBef>
                <a:spcPts val="0"/>
              </a:spcBef>
              <a:buNone/>
              <a:defRPr sz="1500">
                <a:solidFill>
                  <a:srgbClr val="595959"/>
                </a:solidFill>
              </a:defRPr>
            </a:lvl1pPr>
          </a:lstStyle>
          <a:p>
            <a:pPr lvl="0"/>
            <a:r>
              <a:rPr lang="en-US" dirty="0"/>
              <a:t>Enter text</a:t>
            </a:r>
          </a:p>
        </p:txBody>
      </p:sp>
      <p:pic>
        <p:nvPicPr>
          <p:cNvPr id="33" name="Picture 32" descr="The letters C C are used to indicate the Contrasts and Contradictions signpost.">
            <a:extLst>
              <a:ext uri="{FF2B5EF4-FFF2-40B4-BE49-F238E27FC236}">
                <a16:creationId xmlns:a16="http://schemas.microsoft.com/office/drawing/2014/main" id="{170FD4BD-5B7C-4AEC-B48F-5A4C1C88EB3D}"/>
              </a:ext>
            </a:extLst>
          </p:cNvPr>
          <p:cNvPicPr>
            <a:picLocks noChangeAspect="1"/>
          </p:cNvPicPr>
          <p:nvPr userDrawn="1"/>
        </p:nvPicPr>
        <p:blipFill>
          <a:blip r:embed="rId4"/>
          <a:stretch>
            <a:fillRect/>
          </a:stretch>
        </p:blipFill>
        <p:spPr>
          <a:xfrm>
            <a:off x="1472275" y="3330386"/>
            <a:ext cx="292100" cy="279400"/>
          </a:xfrm>
          <a:prstGeom prst="rect">
            <a:avLst/>
          </a:prstGeom>
        </p:spPr>
      </p:pic>
      <p:sp>
        <p:nvSpPr>
          <p:cNvPr id="26" name="Text Placeholder 4">
            <a:extLst>
              <a:ext uri="{FF2B5EF4-FFF2-40B4-BE49-F238E27FC236}">
                <a16:creationId xmlns:a16="http://schemas.microsoft.com/office/drawing/2014/main" id="{0057A912-FF22-4E55-BB16-34C513308E81}"/>
              </a:ext>
            </a:extLst>
          </p:cNvPr>
          <p:cNvSpPr>
            <a:spLocks noGrp="1"/>
          </p:cNvSpPr>
          <p:nvPr>
            <p:ph type="body" sz="quarter" idx="29" hasCustomPrompt="1"/>
          </p:nvPr>
        </p:nvSpPr>
        <p:spPr>
          <a:xfrm>
            <a:off x="1888970" y="3306530"/>
            <a:ext cx="3307239" cy="352074"/>
          </a:xfrm>
        </p:spPr>
        <p:txBody>
          <a:bodyPr/>
          <a:lstStyle>
            <a:lvl1pPr marL="0" indent="0">
              <a:lnSpc>
                <a:spcPts val="1800"/>
              </a:lnSpc>
              <a:spcBef>
                <a:spcPts val="0"/>
              </a:spcBef>
              <a:buNone/>
              <a:defRPr sz="1500">
                <a:solidFill>
                  <a:srgbClr val="595959"/>
                </a:solidFill>
              </a:defRPr>
            </a:lvl1pPr>
          </a:lstStyle>
          <a:p>
            <a:pPr lvl="0"/>
            <a:r>
              <a:rPr lang="en-US" dirty="0"/>
              <a:t>Enter text</a:t>
            </a:r>
          </a:p>
        </p:txBody>
      </p:sp>
      <p:pic>
        <p:nvPicPr>
          <p:cNvPr id="34" name="Picture 33" descr="The letters X L are used to indicate the Extreme or Absolute Language signpost.">
            <a:extLst>
              <a:ext uri="{FF2B5EF4-FFF2-40B4-BE49-F238E27FC236}">
                <a16:creationId xmlns:a16="http://schemas.microsoft.com/office/drawing/2014/main" id="{AE18E37E-C144-4408-8EDC-09B58BCB6A15}"/>
              </a:ext>
            </a:extLst>
          </p:cNvPr>
          <p:cNvPicPr>
            <a:picLocks noChangeAspect="1"/>
          </p:cNvPicPr>
          <p:nvPr userDrawn="1"/>
        </p:nvPicPr>
        <p:blipFill>
          <a:blip r:embed="rId5"/>
          <a:stretch>
            <a:fillRect/>
          </a:stretch>
        </p:blipFill>
        <p:spPr>
          <a:xfrm>
            <a:off x="1459575" y="3849371"/>
            <a:ext cx="317500" cy="279400"/>
          </a:xfrm>
          <a:prstGeom prst="rect">
            <a:avLst/>
          </a:prstGeom>
        </p:spPr>
      </p:pic>
      <p:sp>
        <p:nvSpPr>
          <p:cNvPr id="27" name="Text Placeholder 4">
            <a:extLst>
              <a:ext uri="{FF2B5EF4-FFF2-40B4-BE49-F238E27FC236}">
                <a16:creationId xmlns:a16="http://schemas.microsoft.com/office/drawing/2014/main" id="{289C66E2-89EF-417C-8C2D-A0D6634A43A7}"/>
              </a:ext>
            </a:extLst>
          </p:cNvPr>
          <p:cNvSpPr>
            <a:spLocks noGrp="1"/>
          </p:cNvSpPr>
          <p:nvPr>
            <p:ph type="body" sz="quarter" idx="28" hasCustomPrompt="1"/>
          </p:nvPr>
        </p:nvSpPr>
        <p:spPr>
          <a:xfrm>
            <a:off x="1888970" y="3823336"/>
            <a:ext cx="3307239" cy="352074"/>
          </a:xfrm>
        </p:spPr>
        <p:txBody>
          <a:bodyPr/>
          <a:lstStyle>
            <a:lvl1pPr marL="0" indent="0">
              <a:lnSpc>
                <a:spcPts val="1800"/>
              </a:lnSpc>
              <a:spcBef>
                <a:spcPts val="0"/>
              </a:spcBef>
              <a:buNone/>
              <a:defRPr sz="1500">
                <a:solidFill>
                  <a:srgbClr val="595959"/>
                </a:solidFill>
              </a:defRPr>
            </a:lvl1pPr>
          </a:lstStyle>
          <a:p>
            <a:pPr lvl="0"/>
            <a:r>
              <a:rPr lang="en-US" dirty="0"/>
              <a:t>Enter text</a:t>
            </a:r>
          </a:p>
        </p:txBody>
      </p:sp>
      <p:pic>
        <p:nvPicPr>
          <p:cNvPr id="35" name="Picture 34" descr="The letters N S are used to indicate the Numbers and Stats signpost.">
            <a:extLst>
              <a:ext uri="{FF2B5EF4-FFF2-40B4-BE49-F238E27FC236}">
                <a16:creationId xmlns:a16="http://schemas.microsoft.com/office/drawing/2014/main" id="{87C3C6FC-CD5A-4877-97E6-44A23F011B56}"/>
              </a:ext>
            </a:extLst>
          </p:cNvPr>
          <p:cNvPicPr>
            <a:picLocks noChangeAspect="1"/>
          </p:cNvPicPr>
          <p:nvPr userDrawn="1"/>
        </p:nvPicPr>
        <p:blipFill>
          <a:blip r:embed="rId6"/>
          <a:stretch>
            <a:fillRect/>
          </a:stretch>
        </p:blipFill>
        <p:spPr>
          <a:xfrm>
            <a:off x="1440525" y="4368356"/>
            <a:ext cx="355600" cy="279400"/>
          </a:xfrm>
          <a:prstGeom prst="rect">
            <a:avLst/>
          </a:prstGeom>
        </p:spPr>
      </p:pic>
      <p:sp>
        <p:nvSpPr>
          <p:cNvPr id="28" name="Text Placeholder 4">
            <a:extLst>
              <a:ext uri="{FF2B5EF4-FFF2-40B4-BE49-F238E27FC236}">
                <a16:creationId xmlns:a16="http://schemas.microsoft.com/office/drawing/2014/main" id="{76D06399-A112-4E7A-9828-0526687BDF3E}"/>
              </a:ext>
            </a:extLst>
          </p:cNvPr>
          <p:cNvSpPr>
            <a:spLocks noGrp="1"/>
          </p:cNvSpPr>
          <p:nvPr>
            <p:ph type="body" sz="quarter" idx="27" hasCustomPrompt="1"/>
          </p:nvPr>
        </p:nvSpPr>
        <p:spPr>
          <a:xfrm>
            <a:off x="1888970" y="4340142"/>
            <a:ext cx="3307239" cy="352074"/>
          </a:xfrm>
        </p:spPr>
        <p:txBody>
          <a:bodyPr/>
          <a:lstStyle>
            <a:lvl1pPr marL="0" indent="0">
              <a:lnSpc>
                <a:spcPts val="1800"/>
              </a:lnSpc>
              <a:spcBef>
                <a:spcPts val="0"/>
              </a:spcBef>
              <a:buNone/>
              <a:defRPr sz="1500">
                <a:solidFill>
                  <a:srgbClr val="595959"/>
                </a:solidFill>
              </a:defRPr>
            </a:lvl1pPr>
          </a:lstStyle>
          <a:p>
            <a:pPr lvl="0"/>
            <a:r>
              <a:rPr lang="en-US" dirty="0"/>
              <a:t>Enter text</a:t>
            </a:r>
          </a:p>
        </p:txBody>
      </p:sp>
      <p:pic>
        <p:nvPicPr>
          <p:cNvPr id="36" name="Picture 35" descr="The letters Q W are used to indicate the Quoted Words signpost.">
            <a:extLst>
              <a:ext uri="{FF2B5EF4-FFF2-40B4-BE49-F238E27FC236}">
                <a16:creationId xmlns:a16="http://schemas.microsoft.com/office/drawing/2014/main" id="{6A326B9E-14E5-4FA9-95DF-190B4F8FDBD0}"/>
              </a:ext>
            </a:extLst>
          </p:cNvPr>
          <p:cNvPicPr>
            <a:picLocks noChangeAspect="1"/>
          </p:cNvPicPr>
          <p:nvPr userDrawn="1"/>
        </p:nvPicPr>
        <p:blipFill>
          <a:blip r:embed="rId7"/>
          <a:stretch>
            <a:fillRect/>
          </a:stretch>
        </p:blipFill>
        <p:spPr>
          <a:xfrm>
            <a:off x="1415125" y="4887341"/>
            <a:ext cx="406400" cy="279400"/>
          </a:xfrm>
          <a:prstGeom prst="rect">
            <a:avLst/>
          </a:prstGeom>
        </p:spPr>
      </p:pic>
      <p:sp>
        <p:nvSpPr>
          <p:cNvPr id="29" name="Text Placeholder 4">
            <a:extLst>
              <a:ext uri="{FF2B5EF4-FFF2-40B4-BE49-F238E27FC236}">
                <a16:creationId xmlns:a16="http://schemas.microsoft.com/office/drawing/2014/main" id="{8795FD60-E6EA-4FF2-8B93-78AC878A21A4}"/>
              </a:ext>
            </a:extLst>
          </p:cNvPr>
          <p:cNvSpPr>
            <a:spLocks noGrp="1"/>
          </p:cNvSpPr>
          <p:nvPr>
            <p:ph type="body" sz="quarter" idx="26" hasCustomPrompt="1"/>
          </p:nvPr>
        </p:nvSpPr>
        <p:spPr>
          <a:xfrm>
            <a:off x="1888970" y="4856948"/>
            <a:ext cx="3307239" cy="352074"/>
          </a:xfrm>
        </p:spPr>
        <p:txBody>
          <a:bodyPr/>
          <a:lstStyle>
            <a:lvl1pPr marL="0" indent="0">
              <a:lnSpc>
                <a:spcPts val="1800"/>
              </a:lnSpc>
              <a:spcBef>
                <a:spcPts val="0"/>
              </a:spcBef>
              <a:buNone/>
              <a:defRPr sz="1500">
                <a:solidFill>
                  <a:srgbClr val="595959"/>
                </a:solidFill>
              </a:defRPr>
            </a:lvl1pPr>
          </a:lstStyle>
          <a:p>
            <a:pPr lvl="0"/>
            <a:r>
              <a:rPr lang="en-US" dirty="0"/>
              <a:t>Enter text</a:t>
            </a:r>
          </a:p>
        </p:txBody>
      </p:sp>
      <p:pic>
        <p:nvPicPr>
          <p:cNvPr id="37" name="Picture 36" descr="The letters W G are used to indicate the Word Gaps signpost.">
            <a:extLst>
              <a:ext uri="{FF2B5EF4-FFF2-40B4-BE49-F238E27FC236}">
                <a16:creationId xmlns:a16="http://schemas.microsoft.com/office/drawing/2014/main" id="{25EA45A8-C05A-4794-A602-C4FF84C42F93}"/>
              </a:ext>
            </a:extLst>
          </p:cNvPr>
          <p:cNvPicPr>
            <a:picLocks noChangeAspect="1"/>
          </p:cNvPicPr>
          <p:nvPr userDrawn="1"/>
        </p:nvPicPr>
        <p:blipFill>
          <a:blip r:embed="rId8"/>
          <a:stretch>
            <a:fillRect/>
          </a:stretch>
        </p:blipFill>
        <p:spPr>
          <a:xfrm>
            <a:off x="1415125" y="5406327"/>
            <a:ext cx="406400" cy="279400"/>
          </a:xfrm>
          <a:prstGeom prst="rect">
            <a:avLst/>
          </a:prstGeom>
        </p:spPr>
      </p:pic>
      <p:sp>
        <p:nvSpPr>
          <p:cNvPr id="31" name="Text Placeholder 4">
            <a:extLst>
              <a:ext uri="{FF2B5EF4-FFF2-40B4-BE49-F238E27FC236}">
                <a16:creationId xmlns:a16="http://schemas.microsoft.com/office/drawing/2014/main" id="{E3607C5C-D9AE-467F-8D38-C8375EB17AA0}"/>
              </a:ext>
            </a:extLst>
          </p:cNvPr>
          <p:cNvSpPr>
            <a:spLocks noGrp="1"/>
          </p:cNvSpPr>
          <p:nvPr>
            <p:ph type="body" sz="quarter" idx="25" hasCustomPrompt="1"/>
          </p:nvPr>
        </p:nvSpPr>
        <p:spPr>
          <a:xfrm>
            <a:off x="1888970" y="5373752"/>
            <a:ext cx="3307239" cy="352074"/>
          </a:xfrm>
        </p:spPr>
        <p:txBody>
          <a:bodyPr/>
          <a:lstStyle>
            <a:lvl1pPr marL="0" indent="0">
              <a:lnSpc>
                <a:spcPts val="1800"/>
              </a:lnSpc>
              <a:spcBef>
                <a:spcPts val="0"/>
              </a:spcBef>
              <a:buNone/>
              <a:defRPr sz="1500">
                <a:solidFill>
                  <a:srgbClr val="595959"/>
                </a:solidFill>
              </a:defRPr>
            </a:lvl1pPr>
          </a:lstStyle>
          <a:p>
            <a:pPr lvl="0"/>
            <a:r>
              <a:rPr lang="en-US" dirty="0"/>
              <a:t>Enter text</a:t>
            </a:r>
          </a:p>
        </p:txBody>
      </p:sp>
      <p:sp>
        <p:nvSpPr>
          <p:cNvPr id="23" name="Text Placeholder 8">
            <a:extLst>
              <a:ext uri="{FF2B5EF4-FFF2-40B4-BE49-F238E27FC236}">
                <a16:creationId xmlns:a16="http://schemas.microsoft.com/office/drawing/2014/main" id="{1140009B-930F-415A-BDAF-AFE7B718BA31}"/>
              </a:ext>
            </a:extLst>
          </p:cNvPr>
          <p:cNvSpPr>
            <a:spLocks noGrp="1"/>
          </p:cNvSpPr>
          <p:nvPr>
            <p:ph type="body" sz="quarter" idx="23" hasCustomPrompt="1"/>
          </p:nvPr>
        </p:nvSpPr>
        <p:spPr>
          <a:xfrm>
            <a:off x="6228324" y="3868616"/>
            <a:ext cx="4105656" cy="639589"/>
          </a:xfrm>
        </p:spPr>
        <p:txBody>
          <a:bodyPr/>
          <a:lstStyle>
            <a:lvl1pPr marL="0" indent="0">
              <a:lnSpc>
                <a:spcPts val="1800"/>
              </a:lnSpc>
              <a:spcBef>
                <a:spcPts val="0"/>
              </a:spcBef>
              <a:buNone/>
              <a:defRPr sz="1500">
                <a:solidFill>
                  <a:srgbClr val="595959"/>
                </a:solidFill>
              </a:defRPr>
            </a:lvl1pPr>
          </a:lstStyle>
          <a:p>
            <a:pPr lvl="0"/>
            <a:r>
              <a:rPr lang="en-US" dirty="0"/>
              <a:t>Enter text</a:t>
            </a:r>
          </a:p>
        </p:txBody>
      </p:sp>
      <p:sp>
        <p:nvSpPr>
          <p:cNvPr id="24" name="Text Placeholder 12">
            <a:extLst>
              <a:ext uri="{FF2B5EF4-FFF2-40B4-BE49-F238E27FC236}">
                <a16:creationId xmlns:a16="http://schemas.microsoft.com/office/drawing/2014/main" id="{38109396-6CFE-4A9A-85A4-C7DFD54F93DF}"/>
              </a:ext>
            </a:extLst>
          </p:cNvPr>
          <p:cNvSpPr>
            <a:spLocks noGrp="1"/>
          </p:cNvSpPr>
          <p:nvPr>
            <p:ph type="body" sz="quarter" idx="24" hasCustomPrompt="1"/>
          </p:nvPr>
        </p:nvSpPr>
        <p:spPr>
          <a:xfrm>
            <a:off x="6233070" y="4337156"/>
            <a:ext cx="4105656" cy="1106714"/>
          </a:xfrm>
        </p:spPr>
        <p:txBody>
          <a:bodyPr/>
          <a:lstStyle>
            <a:lvl1pPr marL="228600" indent="-228600">
              <a:lnSpc>
                <a:spcPts val="1800"/>
              </a:lnSpc>
              <a:spcBef>
                <a:spcPts val="1600"/>
              </a:spcBef>
              <a:buClr>
                <a:srgbClr val="00B0F0"/>
              </a:buClr>
              <a:buSzPct val="115000"/>
              <a:buFont typeface="Calibri" panose="020F0502020204030204" pitchFamily="34" charset="0"/>
              <a:buChar char="•"/>
              <a:defRPr sz="1500">
                <a:solidFill>
                  <a:srgbClr val="595959"/>
                </a:solidFill>
              </a:defRPr>
            </a:lvl1pPr>
          </a:lstStyle>
          <a:p>
            <a:pPr lvl="0"/>
            <a:r>
              <a:rPr lang="en-US" dirty="0"/>
              <a:t>Bulleted list</a:t>
            </a:r>
          </a:p>
        </p:txBody>
      </p:sp>
    </p:spTree>
    <p:extLst>
      <p:ext uri="{BB962C8B-B14F-4D97-AF65-F5344CB8AC3E}">
        <p14:creationId xmlns:p14="http://schemas.microsoft.com/office/powerpoint/2010/main" val="3334140002"/>
      </p:ext>
    </p:extLst>
  </p:cSld>
  <p:clrMapOvr>
    <a:masterClrMapping/>
  </p:clrMapOvr>
  <p:extLst>
    <p:ext uri="{DCECCB84-F9BA-43D5-87BE-67443E8EF086}">
      <p15:sldGuideLst xmlns:p15="http://schemas.microsoft.com/office/powerpoint/2012/main">
        <p15:guide id="1" pos="1248" userDrawn="1">
          <p15:clr>
            <a:srgbClr val="FBAE40"/>
          </p15:clr>
        </p15:guide>
        <p15:guide id="2" pos="1128" userDrawn="1">
          <p15:clr>
            <a:srgbClr val="FBAE40"/>
          </p15:clr>
        </p15:guide>
        <p15:guide id="3" orient="horz" pos="1896" userDrawn="1">
          <p15:clr>
            <a:srgbClr val="FBAE40"/>
          </p15:clr>
        </p15:guide>
        <p15:guide id="4" orient="horz" pos="3528" userDrawn="1">
          <p15:clr>
            <a:srgbClr val="FBAE40"/>
          </p15:clr>
        </p15:guide>
        <p15:guide id="5" orient="horz" pos="124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aily_Activities_High_Support">
    <p:spTree>
      <p:nvGrpSpPr>
        <p:cNvPr id="1" name=""/>
        <p:cNvGrpSpPr/>
        <p:nvPr/>
      </p:nvGrpSpPr>
      <p:grpSpPr>
        <a:xfrm>
          <a:off x="0" y="0"/>
          <a:ext cx="0" cy="0"/>
          <a:chOff x="0" y="0"/>
          <a:chExt cx="0" cy="0"/>
        </a:xfrm>
      </p:grpSpPr>
      <p:sp>
        <p:nvSpPr>
          <p:cNvPr id="9" name="Rectangle 6">
            <a:extLst>
              <a:ext uri="{FF2B5EF4-FFF2-40B4-BE49-F238E27FC236}">
                <a16:creationId xmlns:a16="http://schemas.microsoft.com/office/drawing/2014/main" id="{ACE2654B-C257-9543-9EE2-B8B3ABBC538E}"/>
              </a:ext>
            </a:extLst>
          </p:cNvPr>
          <p:cNvSpPr/>
          <p:nvPr userDrawn="1"/>
        </p:nvSpPr>
        <p:spPr>
          <a:xfrm>
            <a:off x="0" y="873075"/>
            <a:ext cx="7315199" cy="5976974"/>
          </a:xfrm>
          <a:custGeom>
            <a:avLst/>
            <a:gdLst>
              <a:gd name="connsiteX0" fmla="*/ 0 w 12192000"/>
              <a:gd name="connsiteY0" fmla="*/ 0 h 5988902"/>
              <a:gd name="connsiteX1" fmla="*/ 12192000 w 12192000"/>
              <a:gd name="connsiteY1" fmla="*/ 0 h 5988902"/>
              <a:gd name="connsiteX2" fmla="*/ 12192000 w 12192000"/>
              <a:gd name="connsiteY2" fmla="*/ 5988902 h 5988902"/>
              <a:gd name="connsiteX3" fmla="*/ 0 w 12192000"/>
              <a:gd name="connsiteY3" fmla="*/ 5988902 h 5988902"/>
              <a:gd name="connsiteX4" fmla="*/ 0 w 12192000"/>
              <a:gd name="connsiteY4" fmla="*/ 0 h 5988902"/>
              <a:gd name="connsiteX0" fmla="*/ 0 w 12192000"/>
              <a:gd name="connsiteY0" fmla="*/ 0 h 5988902"/>
              <a:gd name="connsiteX1" fmla="*/ 12192000 w 12192000"/>
              <a:gd name="connsiteY1" fmla="*/ 0 h 5988902"/>
              <a:gd name="connsiteX2" fmla="*/ 6592478 w 12192000"/>
              <a:gd name="connsiteY2" fmla="*/ 5065075 h 5988902"/>
              <a:gd name="connsiteX3" fmla="*/ 0 w 12192000"/>
              <a:gd name="connsiteY3" fmla="*/ 5988902 h 5988902"/>
              <a:gd name="connsiteX4" fmla="*/ 0 w 12192000"/>
              <a:gd name="connsiteY4" fmla="*/ 0 h 5988902"/>
              <a:gd name="connsiteX0" fmla="*/ 0 w 7629427"/>
              <a:gd name="connsiteY0" fmla="*/ 0 h 5988902"/>
              <a:gd name="connsiteX1" fmla="*/ 7629427 w 7629427"/>
              <a:gd name="connsiteY1" fmla="*/ 9427 h 5988902"/>
              <a:gd name="connsiteX2" fmla="*/ 6592478 w 7629427"/>
              <a:gd name="connsiteY2" fmla="*/ 5065075 h 5988902"/>
              <a:gd name="connsiteX3" fmla="*/ 0 w 7629427"/>
              <a:gd name="connsiteY3" fmla="*/ 5988902 h 5988902"/>
              <a:gd name="connsiteX4" fmla="*/ 0 w 7629427"/>
              <a:gd name="connsiteY4" fmla="*/ 0 h 5988902"/>
              <a:gd name="connsiteX0" fmla="*/ 0 w 7629427"/>
              <a:gd name="connsiteY0" fmla="*/ 0 h 5640110"/>
              <a:gd name="connsiteX1" fmla="*/ 7629427 w 7629427"/>
              <a:gd name="connsiteY1" fmla="*/ 9427 h 5640110"/>
              <a:gd name="connsiteX2" fmla="*/ 6592478 w 7629427"/>
              <a:gd name="connsiteY2" fmla="*/ 5065075 h 5640110"/>
              <a:gd name="connsiteX3" fmla="*/ 0 w 7629427"/>
              <a:gd name="connsiteY3" fmla="*/ 5640110 h 5640110"/>
              <a:gd name="connsiteX4" fmla="*/ 0 w 7629427"/>
              <a:gd name="connsiteY4" fmla="*/ 0 h 5640110"/>
              <a:gd name="connsiteX0" fmla="*/ 0 w 7629427"/>
              <a:gd name="connsiteY0" fmla="*/ 0 h 5384479"/>
              <a:gd name="connsiteX1" fmla="*/ 7629427 w 7629427"/>
              <a:gd name="connsiteY1" fmla="*/ 9427 h 5384479"/>
              <a:gd name="connsiteX2" fmla="*/ 6592478 w 7629427"/>
              <a:gd name="connsiteY2" fmla="*/ 5065075 h 5384479"/>
              <a:gd name="connsiteX3" fmla="*/ 15228 w 7629427"/>
              <a:gd name="connsiteY3" fmla="*/ 5384479 h 5384479"/>
              <a:gd name="connsiteX4" fmla="*/ 0 w 7629427"/>
              <a:gd name="connsiteY4" fmla="*/ 0 h 5384479"/>
              <a:gd name="connsiteX0" fmla="*/ 0 w 7629427"/>
              <a:gd name="connsiteY0" fmla="*/ 0 h 5357571"/>
              <a:gd name="connsiteX1" fmla="*/ 7629427 w 7629427"/>
              <a:gd name="connsiteY1" fmla="*/ 9427 h 5357571"/>
              <a:gd name="connsiteX2" fmla="*/ 6592478 w 7629427"/>
              <a:gd name="connsiteY2" fmla="*/ 5065075 h 5357571"/>
              <a:gd name="connsiteX3" fmla="*/ 0 w 7629427"/>
              <a:gd name="connsiteY3" fmla="*/ 5357571 h 5357571"/>
              <a:gd name="connsiteX4" fmla="*/ 0 w 7629427"/>
              <a:gd name="connsiteY4" fmla="*/ 0 h 5357571"/>
              <a:gd name="connsiteX0" fmla="*/ 0 w 7629427"/>
              <a:gd name="connsiteY0" fmla="*/ 0 h 5226169"/>
              <a:gd name="connsiteX1" fmla="*/ 7629427 w 7629427"/>
              <a:gd name="connsiteY1" fmla="*/ 9427 h 5226169"/>
              <a:gd name="connsiteX2" fmla="*/ 6592478 w 7629427"/>
              <a:gd name="connsiteY2" fmla="*/ 5065075 h 5226169"/>
              <a:gd name="connsiteX3" fmla="*/ 0 w 7629427"/>
              <a:gd name="connsiteY3" fmla="*/ 5226169 h 5226169"/>
              <a:gd name="connsiteX4" fmla="*/ 0 w 7629427"/>
              <a:gd name="connsiteY4" fmla="*/ 0 h 5226169"/>
              <a:gd name="connsiteX0" fmla="*/ 0 w 7629427"/>
              <a:gd name="connsiteY0" fmla="*/ 0 h 5226169"/>
              <a:gd name="connsiteX1" fmla="*/ 7629427 w 7629427"/>
              <a:gd name="connsiteY1" fmla="*/ 9427 h 5226169"/>
              <a:gd name="connsiteX2" fmla="*/ 6467405 w 7629427"/>
              <a:gd name="connsiteY2" fmla="*/ 5222758 h 5226169"/>
              <a:gd name="connsiteX3" fmla="*/ 0 w 7629427"/>
              <a:gd name="connsiteY3" fmla="*/ 5226169 h 5226169"/>
              <a:gd name="connsiteX4" fmla="*/ 0 w 7629427"/>
              <a:gd name="connsiteY4" fmla="*/ 0 h 5226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9427" h="5226169">
                <a:moveTo>
                  <a:pt x="0" y="0"/>
                </a:moveTo>
                <a:lnTo>
                  <a:pt x="7629427" y="9427"/>
                </a:lnTo>
                <a:lnTo>
                  <a:pt x="6467405" y="5222758"/>
                </a:lnTo>
                <a:lnTo>
                  <a:pt x="0" y="5226169"/>
                </a:lnTo>
                <a:lnTo>
                  <a:pt x="0" y="0"/>
                </a:lnTo>
                <a:close/>
              </a:path>
            </a:pathLst>
          </a:custGeom>
          <a:solidFill>
            <a:srgbClr val="EFEBE7">
              <a:alpha val="80784"/>
            </a:srgbClr>
          </a:solidFill>
          <a:ln w="152400" cap="rnd">
            <a:solidFill>
              <a:schemeClr val="tx2">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17" name="Rectangle 1">
            <a:extLst>
              <a:ext uri="{FF2B5EF4-FFF2-40B4-BE49-F238E27FC236}">
                <a16:creationId xmlns:a16="http://schemas.microsoft.com/office/drawing/2014/main" id="{34B210F6-C114-DF41-9BE1-310E3823EBFB}"/>
              </a:ext>
            </a:extLst>
          </p:cNvPr>
          <p:cNvSpPr/>
          <p:nvPr userDrawn="1"/>
        </p:nvSpPr>
        <p:spPr>
          <a:xfrm>
            <a:off x="838202" y="1214686"/>
            <a:ext cx="3070303" cy="612565"/>
          </a:xfrm>
          <a:custGeom>
            <a:avLst/>
            <a:gdLst>
              <a:gd name="connsiteX0" fmla="*/ 0 w 2755900"/>
              <a:gd name="connsiteY0" fmla="*/ 0 h 914400"/>
              <a:gd name="connsiteX1" fmla="*/ 2755900 w 2755900"/>
              <a:gd name="connsiteY1" fmla="*/ 0 h 914400"/>
              <a:gd name="connsiteX2" fmla="*/ 2755900 w 2755900"/>
              <a:gd name="connsiteY2" fmla="*/ 914400 h 914400"/>
              <a:gd name="connsiteX3" fmla="*/ 0 w 2755900"/>
              <a:gd name="connsiteY3" fmla="*/ 914400 h 914400"/>
              <a:gd name="connsiteX4" fmla="*/ 0 w 2755900"/>
              <a:gd name="connsiteY4" fmla="*/ 0 h 914400"/>
              <a:gd name="connsiteX0" fmla="*/ 0 w 3200400"/>
              <a:gd name="connsiteY0" fmla="*/ 12700 h 927100"/>
              <a:gd name="connsiteX1" fmla="*/ 3200400 w 3200400"/>
              <a:gd name="connsiteY1" fmla="*/ 0 h 927100"/>
              <a:gd name="connsiteX2" fmla="*/ 2755900 w 3200400"/>
              <a:gd name="connsiteY2" fmla="*/ 927100 h 927100"/>
              <a:gd name="connsiteX3" fmla="*/ 0 w 3200400"/>
              <a:gd name="connsiteY3" fmla="*/ 927100 h 927100"/>
              <a:gd name="connsiteX4" fmla="*/ 0 w 3200400"/>
              <a:gd name="connsiteY4" fmla="*/ 12700 h 927100"/>
              <a:gd name="connsiteX0" fmla="*/ 0 w 3200400"/>
              <a:gd name="connsiteY0" fmla="*/ 12700 h 1092200"/>
              <a:gd name="connsiteX1" fmla="*/ 3200400 w 3200400"/>
              <a:gd name="connsiteY1" fmla="*/ 0 h 1092200"/>
              <a:gd name="connsiteX2" fmla="*/ 2895600 w 3200400"/>
              <a:gd name="connsiteY2" fmla="*/ 1092200 h 1092200"/>
              <a:gd name="connsiteX3" fmla="*/ 0 w 3200400"/>
              <a:gd name="connsiteY3" fmla="*/ 927100 h 1092200"/>
              <a:gd name="connsiteX4" fmla="*/ 0 w 3200400"/>
              <a:gd name="connsiteY4" fmla="*/ 12700 h 1092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0400" h="1092200">
                <a:moveTo>
                  <a:pt x="0" y="12700"/>
                </a:moveTo>
                <a:lnTo>
                  <a:pt x="3200400" y="0"/>
                </a:lnTo>
                <a:lnTo>
                  <a:pt x="2895600" y="1092200"/>
                </a:lnTo>
                <a:lnTo>
                  <a:pt x="0" y="927100"/>
                </a:lnTo>
                <a:lnTo>
                  <a:pt x="0" y="12700"/>
                </a:lnTo>
                <a:close/>
              </a:path>
            </a:pathLst>
          </a:custGeom>
          <a:solidFill>
            <a:srgbClr val="7030A0"/>
          </a:solidFill>
          <a:ln w="152400" cap="rnd">
            <a:solidFill>
              <a:srgbClr val="7030A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6" name="Title 5">
            <a:extLst>
              <a:ext uri="{FF2B5EF4-FFF2-40B4-BE49-F238E27FC236}">
                <a16:creationId xmlns:a16="http://schemas.microsoft.com/office/drawing/2014/main" id="{B52CFE65-3598-4257-9EE3-BA19A4BCC9E9}"/>
              </a:ext>
            </a:extLst>
          </p:cNvPr>
          <p:cNvSpPr>
            <a:spLocks noGrp="1"/>
          </p:cNvSpPr>
          <p:nvPr>
            <p:ph type="title" hasCustomPrompt="1"/>
          </p:nvPr>
        </p:nvSpPr>
        <p:spPr>
          <a:xfrm>
            <a:off x="863600" y="1196387"/>
            <a:ext cx="2618902" cy="612565"/>
          </a:xfrm>
        </p:spPr>
        <p:txBody>
          <a:bodyPr/>
          <a:lstStyle>
            <a:lvl1pPr>
              <a:defRPr sz="2600" b="1">
                <a:solidFill>
                  <a:schemeClr val="bg1"/>
                </a:solidFill>
              </a:defRPr>
            </a:lvl1pPr>
          </a:lstStyle>
          <a:p>
            <a:r>
              <a:rPr lang="en-US" dirty="0"/>
              <a:t>Title</a:t>
            </a:r>
          </a:p>
        </p:txBody>
      </p:sp>
      <p:sp>
        <p:nvSpPr>
          <p:cNvPr id="8" name="Text Placeholder 7">
            <a:extLst>
              <a:ext uri="{FF2B5EF4-FFF2-40B4-BE49-F238E27FC236}">
                <a16:creationId xmlns:a16="http://schemas.microsoft.com/office/drawing/2014/main" id="{025EEA19-C9E9-415C-8A62-1AEA2A0F0851}"/>
              </a:ext>
            </a:extLst>
          </p:cNvPr>
          <p:cNvSpPr>
            <a:spLocks noGrp="1"/>
          </p:cNvSpPr>
          <p:nvPr>
            <p:ph type="body" sz="quarter" idx="13" hasCustomPrompt="1"/>
          </p:nvPr>
        </p:nvSpPr>
        <p:spPr>
          <a:xfrm>
            <a:off x="858736" y="2152624"/>
            <a:ext cx="4121826" cy="448250"/>
          </a:xfrm>
        </p:spPr>
        <p:txBody>
          <a:bodyPr/>
          <a:lstStyle>
            <a:lvl1pPr marL="0" indent="0">
              <a:lnSpc>
                <a:spcPts val="2160"/>
              </a:lnSpc>
              <a:spcBef>
                <a:spcPts val="0"/>
              </a:spcBef>
              <a:buNone/>
              <a:defRPr sz="1800" b="1">
                <a:solidFill>
                  <a:srgbClr val="7030A0"/>
                </a:solidFill>
              </a:defRPr>
            </a:lvl1pPr>
          </a:lstStyle>
          <a:p>
            <a:pPr lvl="0"/>
            <a:r>
              <a:rPr lang="en-US" dirty="0"/>
              <a:t>Chapters: </a:t>
            </a:r>
          </a:p>
        </p:txBody>
      </p:sp>
      <p:sp>
        <p:nvSpPr>
          <p:cNvPr id="11" name="Text Placeholder 10">
            <a:extLst>
              <a:ext uri="{FF2B5EF4-FFF2-40B4-BE49-F238E27FC236}">
                <a16:creationId xmlns:a16="http://schemas.microsoft.com/office/drawing/2014/main" id="{B5BA5FF8-50BE-4983-A4B0-5EADED88640E}"/>
              </a:ext>
            </a:extLst>
          </p:cNvPr>
          <p:cNvSpPr>
            <a:spLocks noGrp="1"/>
          </p:cNvSpPr>
          <p:nvPr>
            <p:ph type="body" sz="quarter" idx="14" hasCustomPrompt="1"/>
          </p:nvPr>
        </p:nvSpPr>
        <p:spPr>
          <a:xfrm>
            <a:off x="859188" y="2417996"/>
            <a:ext cx="4800600" cy="3716990"/>
          </a:xfrm>
        </p:spPr>
        <p:txBody>
          <a:bodyPr/>
          <a:lstStyle>
            <a:lvl1pPr marL="0" indent="0">
              <a:lnSpc>
                <a:spcPts val="1800"/>
              </a:lnSpc>
              <a:spcBef>
                <a:spcPts val="1800"/>
              </a:spcBef>
              <a:buNone/>
              <a:defRPr sz="1500" b="1">
                <a:solidFill>
                  <a:srgbClr val="595959"/>
                </a:solidFill>
              </a:defRPr>
            </a:lvl1pPr>
            <a:lvl2pPr marL="228600" indent="-228600">
              <a:lnSpc>
                <a:spcPts val="1800"/>
              </a:lnSpc>
              <a:spcBef>
                <a:spcPts val="900"/>
              </a:spcBef>
              <a:buClr>
                <a:srgbClr val="00B0F0"/>
              </a:buClr>
              <a:buSzPct val="115000"/>
              <a:buFont typeface="Calibri" panose="020F0502020204030204" pitchFamily="34" charset="0"/>
              <a:buChar char="•"/>
              <a:defRPr sz="1500">
                <a:solidFill>
                  <a:srgbClr val="595959"/>
                </a:solidFill>
              </a:defRPr>
            </a:lvl2pPr>
          </a:lstStyle>
          <a:p>
            <a:pPr lvl="0"/>
            <a:r>
              <a:rPr lang="en-US" dirty="0"/>
              <a:t>Comprehension Check</a:t>
            </a:r>
          </a:p>
          <a:p>
            <a:pPr lvl="1"/>
            <a:r>
              <a:rPr lang="en-US" dirty="0"/>
              <a:t>Bulleted text</a:t>
            </a:r>
          </a:p>
          <a:p>
            <a:pPr lvl="0"/>
            <a:r>
              <a:rPr lang="en-US" dirty="0"/>
              <a:t>Discussion</a:t>
            </a:r>
          </a:p>
          <a:p>
            <a:pPr lvl="1"/>
            <a:r>
              <a:rPr lang="en-US" dirty="0"/>
              <a:t>Bulleted text</a:t>
            </a:r>
          </a:p>
        </p:txBody>
      </p:sp>
      <p:sp>
        <p:nvSpPr>
          <p:cNvPr id="13" name="Text Placeholder 12">
            <a:extLst>
              <a:ext uri="{FF2B5EF4-FFF2-40B4-BE49-F238E27FC236}">
                <a16:creationId xmlns:a16="http://schemas.microsoft.com/office/drawing/2014/main" id="{26C6BDE6-79F9-4F27-8854-5EE26D815465}"/>
              </a:ext>
            </a:extLst>
          </p:cNvPr>
          <p:cNvSpPr>
            <a:spLocks noGrp="1"/>
          </p:cNvSpPr>
          <p:nvPr>
            <p:ph type="body" sz="quarter" idx="15" hasCustomPrompt="1"/>
          </p:nvPr>
        </p:nvSpPr>
        <p:spPr>
          <a:xfrm>
            <a:off x="7480300" y="982663"/>
            <a:ext cx="3687763" cy="349250"/>
          </a:xfrm>
        </p:spPr>
        <p:txBody>
          <a:bodyPr/>
          <a:lstStyle>
            <a:lvl1pPr marL="0" indent="0">
              <a:lnSpc>
                <a:spcPts val="1800"/>
              </a:lnSpc>
              <a:spcBef>
                <a:spcPts val="0"/>
              </a:spcBef>
              <a:buNone/>
              <a:defRPr sz="1500">
                <a:solidFill>
                  <a:schemeClr val="bg1"/>
                </a:solidFill>
              </a:defRPr>
            </a:lvl1pPr>
          </a:lstStyle>
          <a:p>
            <a:pPr lvl="0"/>
            <a:r>
              <a:rPr lang="en-US" dirty="0"/>
              <a:t>Type in the box</a:t>
            </a:r>
          </a:p>
        </p:txBody>
      </p:sp>
      <p:sp>
        <p:nvSpPr>
          <p:cNvPr id="21" name="Rectangle 20">
            <a:extLst>
              <a:ext uri="{FF2B5EF4-FFF2-40B4-BE49-F238E27FC236}">
                <a16:creationId xmlns:a16="http://schemas.microsoft.com/office/drawing/2014/main" id="{97CF1543-1853-D846-BD19-0334253A4648}"/>
              </a:ext>
            </a:extLst>
          </p:cNvPr>
          <p:cNvSpPr/>
          <p:nvPr userDrawn="1"/>
        </p:nvSpPr>
        <p:spPr>
          <a:xfrm>
            <a:off x="6833847" y="1490432"/>
            <a:ext cx="4800600" cy="4800601"/>
          </a:xfrm>
          <a:prstGeom prst="rect">
            <a:avLst/>
          </a:prstGeom>
          <a:solidFill>
            <a:schemeClr val="lt1"/>
          </a:solidFill>
          <a:ln cap="rnd">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14" name="Google Shape;102;p14">
            <a:extLst>
              <a:ext uri="{FF2B5EF4-FFF2-40B4-BE49-F238E27FC236}">
                <a16:creationId xmlns:a16="http://schemas.microsoft.com/office/drawing/2014/main" id="{3DE10B35-ECDE-A64A-9026-04047620FBC3}"/>
              </a:ext>
            </a:extLst>
          </p:cNvPr>
          <p:cNvSpPr txBox="1"/>
          <p:nvPr userDrawn="1"/>
        </p:nvSpPr>
        <p:spPr>
          <a:xfrm rot="16200000">
            <a:off x="9214895" y="4055308"/>
            <a:ext cx="5355218" cy="141794"/>
          </a:xfrm>
          <a:prstGeom prst="rect">
            <a:avLst/>
          </a:prstGeom>
          <a:noFill/>
          <a:ln>
            <a:noFill/>
          </a:ln>
        </p:spPr>
        <p:txBody>
          <a:bodyPr spcFirstLastPara="1" wrap="square" lIns="91425" tIns="45700" rIns="91425" bIns="45700" anchor="t" anchorCtr="0">
            <a:noAutofit/>
          </a:bodyPr>
          <a:lstStyle/>
          <a:p>
            <a:pPr marL="0" marR="0" lvl="0" indent="0" algn="l" defTabSz="457200" rtl="0" eaLnBrk="1" fontAlgn="auto" latinLnBrk="0" hangingPunct="1">
              <a:lnSpc>
                <a:spcPct val="100000"/>
              </a:lnSpc>
              <a:spcBef>
                <a:spcPts val="0"/>
              </a:spcBef>
              <a:spcAft>
                <a:spcPts val="0"/>
              </a:spcAft>
              <a:buClr>
                <a:srgbClr val="000000"/>
              </a:buClr>
              <a:buSzTx/>
              <a:buFont typeface="Arial"/>
              <a:buNone/>
              <a:tabLst/>
              <a:defRPr/>
            </a:pPr>
            <a:r>
              <a:rPr lang="en-US" sz="800" dirty="0">
                <a:solidFill>
                  <a:srgbClr val="595959"/>
                </a:solidFill>
                <a:latin typeface="Calibri"/>
                <a:ea typeface="Calibri"/>
                <a:cs typeface="Calibri"/>
                <a:sym typeface="Calibri"/>
              </a:rPr>
              <a:t>© Houghton Mifflin Harcourt Publishing Company	</a:t>
            </a:r>
            <a:endParaRPr sz="800" dirty="0">
              <a:solidFill>
                <a:srgbClr val="595959"/>
              </a:solidFill>
              <a:latin typeface="Calibri" panose="020F0502020204030204" pitchFamily="34" charset="0"/>
              <a:cs typeface="Calibri" panose="020F0502020204030204" pitchFamily="34" charset="0"/>
            </a:endParaRPr>
          </a:p>
        </p:txBody>
      </p:sp>
      <p:sp>
        <p:nvSpPr>
          <p:cNvPr id="16" name="Text Placeholder 15">
            <a:extLst>
              <a:ext uri="{FF2B5EF4-FFF2-40B4-BE49-F238E27FC236}">
                <a16:creationId xmlns:a16="http://schemas.microsoft.com/office/drawing/2014/main" id="{DD45294B-CC99-4B83-9183-6D3F036084EB}"/>
              </a:ext>
            </a:extLst>
          </p:cNvPr>
          <p:cNvSpPr>
            <a:spLocks noGrp="1"/>
          </p:cNvSpPr>
          <p:nvPr>
            <p:ph type="body" sz="quarter" idx="16" hasCustomPrompt="1"/>
          </p:nvPr>
        </p:nvSpPr>
        <p:spPr>
          <a:xfrm>
            <a:off x="6833846" y="1483217"/>
            <a:ext cx="4800599" cy="4651769"/>
          </a:xfrm>
        </p:spPr>
        <p:txBody>
          <a:bodyPr/>
          <a:lstStyle>
            <a:lvl1pPr marL="54864" indent="0">
              <a:lnSpc>
                <a:spcPct val="90000"/>
              </a:lnSpc>
              <a:spcBef>
                <a:spcPts val="1000"/>
              </a:spcBef>
              <a:buNone/>
              <a:defRPr sz="1100" i="1">
                <a:solidFill>
                  <a:srgbClr val="595959"/>
                </a:solidFill>
                <a:latin typeface="Calibri Light" panose="020F0302020204030204" pitchFamily="34" charset="0"/>
                <a:cs typeface="Calibri Light" panose="020F0302020204030204" pitchFamily="34" charset="0"/>
              </a:defRPr>
            </a:lvl1pPr>
          </a:lstStyle>
          <a:p>
            <a:pPr lvl="0"/>
            <a:r>
              <a:rPr lang="en-US" dirty="0"/>
              <a:t>Start typing . . .</a:t>
            </a:r>
          </a:p>
        </p:txBody>
      </p:sp>
    </p:spTree>
    <p:extLst>
      <p:ext uri="{BB962C8B-B14F-4D97-AF65-F5344CB8AC3E}">
        <p14:creationId xmlns:p14="http://schemas.microsoft.com/office/powerpoint/2010/main" val="1177604121"/>
      </p:ext>
    </p:extLst>
  </p:cSld>
  <p:clrMapOvr>
    <a:masterClrMapping/>
  </p:clrMapOvr>
  <p:extLst>
    <p:ext uri="{DCECCB84-F9BA-43D5-87BE-67443E8EF086}">
      <p15:sldGuideLst xmlns:p15="http://schemas.microsoft.com/office/powerpoint/2012/main">
        <p15:guide id="1" orient="horz" pos="1416" userDrawn="1">
          <p15:clr>
            <a:srgbClr val="FBAE40"/>
          </p15:clr>
        </p15:guide>
        <p15:guide id="2" orient="horz" pos="1728" userDrawn="1">
          <p15:clr>
            <a:srgbClr val="FBAE40"/>
          </p15:clr>
        </p15:guide>
        <p15:guide id="3" orient="horz" pos="936"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aily_Comprehension_Check_LS">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4FB20E2B-A115-45B6-987D-5D2F36320CE6}"/>
              </a:ext>
            </a:extLst>
          </p:cNvPr>
          <p:cNvSpPr/>
          <p:nvPr userDrawn="1"/>
        </p:nvSpPr>
        <p:spPr>
          <a:xfrm>
            <a:off x="838200" y="1194231"/>
            <a:ext cx="4432299" cy="635000"/>
          </a:xfrm>
          <a:custGeom>
            <a:avLst/>
            <a:gdLst>
              <a:gd name="connsiteX0" fmla="*/ 0 w 2755900"/>
              <a:gd name="connsiteY0" fmla="*/ 0 h 914400"/>
              <a:gd name="connsiteX1" fmla="*/ 2755900 w 2755900"/>
              <a:gd name="connsiteY1" fmla="*/ 0 h 914400"/>
              <a:gd name="connsiteX2" fmla="*/ 2755900 w 2755900"/>
              <a:gd name="connsiteY2" fmla="*/ 914400 h 914400"/>
              <a:gd name="connsiteX3" fmla="*/ 0 w 2755900"/>
              <a:gd name="connsiteY3" fmla="*/ 914400 h 914400"/>
              <a:gd name="connsiteX4" fmla="*/ 0 w 2755900"/>
              <a:gd name="connsiteY4" fmla="*/ 0 h 914400"/>
              <a:gd name="connsiteX0" fmla="*/ 0 w 3200400"/>
              <a:gd name="connsiteY0" fmla="*/ 12700 h 927100"/>
              <a:gd name="connsiteX1" fmla="*/ 3200400 w 3200400"/>
              <a:gd name="connsiteY1" fmla="*/ 0 h 927100"/>
              <a:gd name="connsiteX2" fmla="*/ 2755900 w 3200400"/>
              <a:gd name="connsiteY2" fmla="*/ 927100 h 927100"/>
              <a:gd name="connsiteX3" fmla="*/ 0 w 3200400"/>
              <a:gd name="connsiteY3" fmla="*/ 927100 h 927100"/>
              <a:gd name="connsiteX4" fmla="*/ 0 w 3200400"/>
              <a:gd name="connsiteY4" fmla="*/ 12700 h 927100"/>
              <a:gd name="connsiteX0" fmla="*/ 0 w 3200400"/>
              <a:gd name="connsiteY0" fmla="*/ 12700 h 1092200"/>
              <a:gd name="connsiteX1" fmla="*/ 3200400 w 3200400"/>
              <a:gd name="connsiteY1" fmla="*/ 0 h 1092200"/>
              <a:gd name="connsiteX2" fmla="*/ 2895600 w 3200400"/>
              <a:gd name="connsiteY2" fmla="*/ 1092200 h 1092200"/>
              <a:gd name="connsiteX3" fmla="*/ 0 w 3200400"/>
              <a:gd name="connsiteY3" fmla="*/ 927100 h 1092200"/>
              <a:gd name="connsiteX4" fmla="*/ 0 w 3200400"/>
              <a:gd name="connsiteY4" fmla="*/ 12700 h 1092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0400" h="1092200">
                <a:moveTo>
                  <a:pt x="0" y="12700"/>
                </a:moveTo>
                <a:lnTo>
                  <a:pt x="3200400" y="0"/>
                </a:lnTo>
                <a:lnTo>
                  <a:pt x="2895600" y="1092200"/>
                </a:lnTo>
                <a:lnTo>
                  <a:pt x="0" y="927100"/>
                </a:lnTo>
                <a:lnTo>
                  <a:pt x="0" y="12700"/>
                </a:lnTo>
                <a:close/>
              </a:path>
            </a:pathLst>
          </a:custGeom>
          <a:solidFill>
            <a:srgbClr val="7030A0"/>
          </a:solidFill>
          <a:ln w="152400" cap="rnd">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9139170F-4CCF-4B65-A225-E296F51F4137}"/>
              </a:ext>
            </a:extLst>
          </p:cNvPr>
          <p:cNvSpPr/>
          <p:nvPr userDrawn="1"/>
        </p:nvSpPr>
        <p:spPr>
          <a:xfrm>
            <a:off x="6833847" y="1485900"/>
            <a:ext cx="4800600" cy="4800600"/>
          </a:xfrm>
          <a:prstGeom prst="rect">
            <a:avLst/>
          </a:prstGeom>
          <a:noFill/>
          <a:ln cap="rnd">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12035FD-A36C-427B-A4FF-AA037B9EECC4}"/>
              </a:ext>
            </a:extLst>
          </p:cNvPr>
          <p:cNvSpPr>
            <a:spLocks noGrp="1"/>
          </p:cNvSpPr>
          <p:nvPr>
            <p:ph type="title" hasCustomPrompt="1"/>
          </p:nvPr>
        </p:nvSpPr>
        <p:spPr>
          <a:xfrm>
            <a:off x="862060" y="1184347"/>
            <a:ext cx="4432298" cy="635001"/>
          </a:xfrm>
        </p:spPr>
        <p:txBody>
          <a:bodyPr/>
          <a:lstStyle>
            <a:lvl1pPr>
              <a:defRPr sz="2600" b="1">
                <a:solidFill>
                  <a:schemeClr val="bg1"/>
                </a:solidFill>
              </a:defRPr>
            </a:lvl1pPr>
          </a:lstStyle>
          <a:p>
            <a:r>
              <a:rPr lang="en-US" dirty="0"/>
              <a:t>Title</a:t>
            </a:r>
          </a:p>
        </p:txBody>
      </p:sp>
      <p:sp>
        <p:nvSpPr>
          <p:cNvPr id="10" name="Text Placeholder 9">
            <a:extLst>
              <a:ext uri="{FF2B5EF4-FFF2-40B4-BE49-F238E27FC236}">
                <a16:creationId xmlns:a16="http://schemas.microsoft.com/office/drawing/2014/main" id="{5E734644-5BA3-4959-B9E1-98313EB382C4}"/>
              </a:ext>
            </a:extLst>
          </p:cNvPr>
          <p:cNvSpPr>
            <a:spLocks noGrp="1"/>
          </p:cNvSpPr>
          <p:nvPr>
            <p:ph type="body" sz="quarter" idx="17" hasCustomPrompt="1"/>
          </p:nvPr>
        </p:nvSpPr>
        <p:spPr>
          <a:xfrm>
            <a:off x="851428" y="2148515"/>
            <a:ext cx="4224528" cy="562787"/>
          </a:xfrm>
        </p:spPr>
        <p:txBody>
          <a:bodyPr/>
          <a:lstStyle>
            <a:lvl1pPr marL="0" indent="0">
              <a:lnSpc>
                <a:spcPct val="100000"/>
              </a:lnSpc>
              <a:spcBef>
                <a:spcPts val="0"/>
              </a:spcBef>
              <a:buNone/>
              <a:defRPr sz="1500">
                <a:solidFill>
                  <a:srgbClr val="595959"/>
                </a:solidFill>
              </a:defRPr>
            </a:lvl1pPr>
          </a:lstStyle>
          <a:p>
            <a:pPr lvl="0"/>
            <a:r>
              <a:rPr lang="en-US" dirty="0"/>
              <a:t>Enter text</a:t>
            </a:r>
          </a:p>
        </p:txBody>
      </p:sp>
      <p:sp>
        <p:nvSpPr>
          <p:cNvPr id="16" name="Text Placeholder 15">
            <a:extLst>
              <a:ext uri="{FF2B5EF4-FFF2-40B4-BE49-F238E27FC236}">
                <a16:creationId xmlns:a16="http://schemas.microsoft.com/office/drawing/2014/main" id="{3024FDB5-D8EE-4FC1-94C4-38D0B4C5FB53}"/>
              </a:ext>
            </a:extLst>
          </p:cNvPr>
          <p:cNvSpPr>
            <a:spLocks noGrp="1"/>
          </p:cNvSpPr>
          <p:nvPr>
            <p:ph type="body" sz="quarter" idx="18" hasCustomPrompt="1"/>
          </p:nvPr>
        </p:nvSpPr>
        <p:spPr>
          <a:xfrm>
            <a:off x="849799" y="2597945"/>
            <a:ext cx="4800600" cy="3529584"/>
          </a:xfrm>
        </p:spPr>
        <p:txBody>
          <a:bodyPr/>
          <a:lstStyle>
            <a:lvl1pPr marL="228600" indent="-228600">
              <a:lnSpc>
                <a:spcPts val="1800"/>
              </a:lnSpc>
              <a:spcBef>
                <a:spcPts val="1600"/>
              </a:spcBef>
              <a:buClr>
                <a:srgbClr val="00B0F0"/>
              </a:buClr>
              <a:buSzPct val="115000"/>
              <a:buFont typeface="Calibri" panose="020F0502020204030204" pitchFamily="34" charset="0"/>
              <a:buChar char="•"/>
              <a:defRPr sz="1500">
                <a:solidFill>
                  <a:srgbClr val="595959"/>
                </a:solidFill>
              </a:defRPr>
            </a:lvl1pPr>
          </a:lstStyle>
          <a:p>
            <a:pPr lvl="0"/>
            <a:r>
              <a:rPr lang="en-US" dirty="0"/>
              <a:t>Bulleted list</a:t>
            </a:r>
          </a:p>
        </p:txBody>
      </p:sp>
      <p:sp>
        <p:nvSpPr>
          <p:cNvPr id="7" name="Text Placeholder 6">
            <a:extLst>
              <a:ext uri="{FF2B5EF4-FFF2-40B4-BE49-F238E27FC236}">
                <a16:creationId xmlns:a16="http://schemas.microsoft.com/office/drawing/2014/main" id="{3976DF4A-B3E8-4E65-B684-B1BDC99B6CF0}"/>
              </a:ext>
            </a:extLst>
          </p:cNvPr>
          <p:cNvSpPr>
            <a:spLocks noGrp="1"/>
          </p:cNvSpPr>
          <p:nvPr>
            <p:ph type="body" sz="quarter" idx="16" hasCustomPrompt="1"/>
          </p:nvPr>
        </p:nvSpPr>
        <p:spPr>
          <a:xfrm>
            <a:off x="6834188" y="1020763"/>
            <a:ext cx="3894137" cy="350837"/>
          </a:xfrm>
        </p:spPr>
        <p:txBody>
          <a:bodyPr/>
          <a:lstStyle>
            <a:lvl1pPr marL="0" indent="0">
              <a:spcBef>
                <a:spcPts val="0"/>
              </a:spcBef>
              <a:buNone/>
              <a:defRPr sz="1500">
                <a:solidFill>
                  <a:schemeClr val="bg1"/>
                </a:solidFill>
              </a:defRPr>
            </a:lvl1pPr>
          </a:lstStyle>
          <a:p>
            <a:pPr lvl="0"/>
            <a:r>
              <a:rPr lang="en-US" dirty="0"/>
              <a:t>Type in the box.</a:t>
            </a:r>
          </a:p>
        </p:txBody>
      </p:sp>
      <p:sp>
        <p:nvSpPr>
          <p:cNvPr id="24" name="Text Placeholder 23">
            <a:extLst>
              <a:ext uri="{FF2B5EF4-FFF2-40B4-BE49-F238E27FC236}">
                <a16:creationId xmlns:a16="http://schemas.microsoft.com/office/drawing/2014/main" id="{37122EE7-6196-4D5C-B91D-117FB0967A07}"/>
              </a:ext>
            </a:extLst>
          </p:cNvPr>
          <p:cNvSpPr>
            <a:spLocks noGrp="1"/>
          </p:cNvSpPr>
          <p:nvPr>
            <p:ph type="body" sz="quarter" idx="14" hasCustomPrompt="1"/>
          </p:nvPr>
        </p:nvSpPr>
        <p:spPr>
          <a:xfrm>
            <a:off x="6834188" y="1485900"/>
            <a:ext cx="4800600" cy="4641850"/>
          </a:xfrm>
        </p:spPr>
        <p:txBody>
          <a:bodyPr/>
          <a:lstStyle>
            <a:lvl1pPr marL="50800" indent="0">
              <a:buFontTx/>
              <a:buNone/>
              <a:defRPr sz="1100" i="1">
                <a:solidFill>
                  <a:srgbClr val="595959"/>
                </a:solidFill>
                <a:latin typeface="Calibri Light" panose="020F0302020204030204" pitchFamily="34" charset="0"/>
                <a:cs typeface="Calibri Light" panose="020F0302020204030204" pitchFamily="34" charset="0"/>
              </a:defRPr>
            </a:lvl1pPr>
            <a:lvl2pPr marL="533400" indent="0">
              <a:buNone/>
              <a:defRPr/>
            </a:lvl2pPr>
          </a:lstStyle>
          <a:p>
            <a:pPr lvl="0"/>
            <a:r>
              <a:rPr lang="en-US" dirty="0"/>
              <a:t>Start typing . . .</a:t>
            </a:r>
          </a:p>
        </p:txBody>
      </p:sp>
      <p:grpSp>
        <p:nvGrpSpPr>
          <p:cNvPr id="11" name="Group 10">
            <a:extLst>
              <a:ext uri="{FF2B5EF4-FFF2-40B4-BE49-F238E27FC236}">
                <a16:creationId xmlns:a16="http://schemas.microsoft.com/office/drawing/2014/main" id="{82E30BC3-0551-4B0B-941B-26AACE5A3F9C}"/>
              </a:ext>
              <a:ext uri="{C183D7F6-B498-43B3-948B-1728B52AA6E4}">
                <adec:decorative xmlns:adec="http://schemas.microsoft.com/office/drawing/2017/decorative" val="1"/>
              </a:ext>
            </a:extLst>
          </p:cNvPr>
          <p:cNvGrpSpPr/>
          <p:nvPr userDrawn="1"/>
        </p:nvGrpSpPr>
        <p:grpSpPr>
          <a:xfrm>
            <a:off x="6552234" y="6013533"/>
            <a:ext cx="563225" cy="545933"/>
            <a:chOff x="6384281" y="5372100"/>
            <a:chExt cx="930262" cy="901701"/>
          </a:xfrm>
        </p:grpSpPr>
        <p:sp>
          <p:nvSpPr>
            <p:cNvPr id="12" name="Rectangle 1">
              <a:extLst>
                <a:ext uri="{FF2B5EF4-FFF2-40B4-BE49-F238E27FC236}">
                  <a16:creationId xmlns:a16="http://schemas.microsoft.com/office/drawing/2014/main" id="{D5EAEF39-199B-4A4B-BAAB-FD2653F3F777}"/>
                </a:ext>
                <a:ext uri="{C183D7F6-B498-43B3-948B-1728B52AA6E4}">
                  <adec:decorative xmlns:adec="http://schemas.microsoft.com/office/drawing/2017/decorative" val="1"/>
                </a:ext>
              </a:extLst>
            </p:cNvPr>
            <p:cNvSpPr/>
            <p:nvPr/>
          </p:nvSpPr>
          <p:spPr>
            <a:xfrm flipV="1">
              <a:off x="6502950" y="5458144"/>
              <a:ext cx="579285" cy="628891"/>
            </a:xfrm>
            <a:custGeom>
              <a:avLst/>
              <a:gdLst>
                <a:gd name="connsiteX0" fmla="*/ 0 w 2755900"/>
                <a:gd name="connsiteY0" fmla="*/ 0 h 914400"/>
                <a:gd name="connsiteX1" fmla="*/ 2755900 w 2755900"/>
                <a:gd name="connsiteY1" fmla="*/ 0 h 914400"/>
                <a:gd name="connsiteX2" fmla="*/ 2755900 w 2755900"/>
                <a:gd name="connsiteY2" fmla="*/ 914400 h 914400"/>
                <a:gd name="connsiteX3" fmla="*/ 0 w 2755900"/>
                <a:gd name="connsiteY3" fmla="*/ 914400 h 914400"/>
                <a:gd name="connsiteX4" fmla="*/ 0 w 2755900"/>
                <a:gd name="connsiteY4" fmla="*/ 0 h 914400"/>
                <a:gd name="connsiteX0" fmla="*/ 0 w 3200400"/>
                <a:gd name="connsiteY0" fmla="*/ 12700 h 927100"/>
                <a:gd name="connsiteX1" fmla="*/ 3200400 w 3200400"/>
                <a:gd name="connsiteY1" fmla="*/ 0 h 927100"/>
                <a:gd name="connsiteX2" fmla="*/ 2755900 w 3200400"/>
                <a:gd name="connsiteY2" fmla="*/ 927100 h 927100"/>
                <a:gd name="connsiteX3" fmla="*/ 0 w 3200400"/>
                <a:gd name="connsiteY3" fmla="*/ 927100 h 927100"/>
                <a:gd name="connsiteX4" fmla="*/ 0 w 3200400"/>
                <a:gd name="connsiteY4" fmla="*/ 12700 h 927100"/>
                <a:gd name="connsiteX0" fmla="*/ 0 w 3200400"/>
                <a:gd name="connsiteY0" fmla="*/ 12700 h 1092200"/>
                <a:gd name="connsiteX1" fmla="*/ 3200400 w 3200400"/>
                <a:gd name="connsiteY1" fmla="*/ 0 h 1092200"/>
                <a:gd name="connsiteX2" fmla="*/ 2895600 w 3200400"/>
                <a:gd name="connsiteY2" fmla="*/ 1092200 h 1092200"/>
                <a:gd name="connsiteX3" fmla="*/ 0 w 3200400"/>
                <a:gd name="connsiteY3" fmla="*/ 927100 h 1092200"/>
                <a:gd name="connsiteX4" fmla="*/ 0 w 3200400"/>
                <a:gd name="connsiteY4" fmla="*/ 12700 h 1092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0400" h="1092200">
                  <a:moveTo>
                    <a:pt x="0" y="12700"/>
                  </a:moveTo>
                  <a:lnTo>
                    <a:pt x="3200400" y="0"/>
                  </a:lnTo>
                  <a:lnTo>
                    <a:pt x="2895600" y="1092200"/>
                  </a:lnTo>
                  <a:lnTo>
                    <a:pt x="0" y="927100"/>
                  </a:lnTo>
                  <a:lnTo>
                    <a:pt x="0" y="12700"/>
                  </a:lnTo>
                  <a:close/>
                </a:path>
              </a:pathLst>
            </a:custGeom>
            <a:solidFill>
              <a:srgbClr val="21C5C9"/>
            </a:solidFill>
            <a:ln w="152400" cap="rnd">
              <a:solidFill>
                <a:srgbClr val="21C5C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3CB27489-306A-4F74-BB29-29F1FEA1CEDA}"/>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384281" y="5372100"/>
              <a:ext cx="930262" cy="901701"/>
            </a:xfrm>
            <a:prstGeom prst="rect">
              <a:avLst/>
            </a:prstGeom>
          </p:spPr>
        </p:pic>
      </p:grpSp>
      <p:sp>
        <p:nvSpPr>
          <p:cNvPr id="20" name="Google Shape;102;p14">
            <a:extLst>
              <a:ext uri="{FF2B5EF4-FFF2-40B4-BE49-F238E27FC236}">
                <a16:creationId xmlns:a16="http://schemas.microsoft.com/office/drawing/2014/main" id="{88E73FF2-F2D5-0C4C-88EE-50AAE09659DC}"/>
              </a:ext>
            </a:extLst>
          </p:cNvPr>
          <p:cNvSpPr txBox="1"/>
          <p:nvPr userDrawn="1"/>
        </p:nvSpPr>
        <p:spPr>
          <a:xfrm rot="16200000">
            <a:off x="9214895" y="4055308"/>
            <a:ext cx="5355218" cy="141794"/>
          </a:xfrm>
          <a:prstGeom prst="rect">
            <a:avLst/>
          </a:prstGeom>
          <a:noFill/>
          <a:ln>
            <a:noFill/>
          </a:ln>
        </p:spPr>
        <p:txBody>
          <a:bodyPr spcFirstLastPara="1" wrap="square" lIns="91425" tIns="45700" rIns="91425" bIns="45700" anchor="t" anchorCtr="0">
            <a:noAutofit/>
          </a:bodyPr>
          <a:lstStyle/>
          <a:p>
            <a:pPr marL="0" marR="0" lvl="0" indent="0" algn="l" defTabSz="457200" rtl="0" eaLnBrk="1" fontAlgn="auto" latinLnBrk="0" hangingPunct="1">
              <a:lnSpc>
                <a:spcPct val="100000"/>
              </a:lnSpc>
              <a:spcBef>
                <a:spcPts val="0"/>
              </a:spcBef>
              <a:spcAft>
                <a:spcPts val="0"/>
              </a:spcAft>
              <a:buClr>
                <a:srgbClr val="000000"/>
              </a:buClr>
              <a:buSzTx/>
              <a:buFont typeface="Arial"/>
              <a:buNone/>
              <a:tabLst/>
              <a:defRPr/>
            </a:pPr>
            <a:r>
              <a:rPr lang="en-US" sz="800" dirty="0">
                <a:solidFill>
                  <a:srgbClr val="595959"/>
                </a:solidFill>
                <a:latin typeface="Calibri"/>
                <a:ea typeface="Calibri"/>
                <a:cs typeface="Calibri"/>
                <a:sym typeface="Calibri"/>
              </a:rPr>
              <a:t>© Houghton Mifflin Harcourt Publishing Company	</a:t>
            </a:r>
            <a:endParaRPr sz="800" dirty="0">
              <a:solidFill>
                <a:srgbClr val="595959"/>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4592033"/>
      </p:ext>
    </p:extLst>
  </p:cSld>
  <p:clrMapOvr>
    <a:masterClrMapping/>
  </p:clrMapOvr>
  <p:extLst>
    <p:ext uri="{DCECCB84-F9BA-43D5-87BE-67443E8EF086}">
      <p15:sldGuideLst xmlns:p15="http://schemas.microsoft.com/office/powerpoint/2012/main">
        <p15:guide id="1" orient="horz" pos="1416" userDrawn="1">
          <p15:clr>
            <a:srgbClr val="FBAE40"/>
          </p15:clr>
        </p15:guide>
        <p15:guide id="2" orient="horz" pos="1824"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br>
              <a:rPr lang="en-US" sz="2600" b="1" dirty="0"/>
            </a:br>
            <a:r>
              <a:rPr lang="en-IE" sz="2600" b="1" i="0" u="none" strike="noStrike" cap="none" dirty="0">
                <a:solidFill>
                  <a:srgbClr val="595959"/>
                </a:solidFill>
                <a:latin typeface="Calibri"/>
                <a:cs typeface="Calibri"/>
                <a:sym typeface="Arial"/>
              </a:rPr>
              <a:t>Title</a:t>
            </a:r>
            <a:endParaRPr dirty="0"/>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15" name="Google Shape;15;p1"/>
          <p:cNvSpPr/>
          <p:nvPr userDrawn="1"/>
        </p:nvSpPr>
        <p:spPr>
          <a:xfrm>
            <a:off x="0" y="-9939"/>
            <a:ext cx="12192000" cy="893775"/>
          </a:xfrm>
          <a:prstGeom prst="rect">
            <a:avLst/>
          </a:prstGeom>
          <a:solidFill>
            <a:schemeClr val="bg1">
              <a:lumMod val="75000"/>
            </a:schemeClr>
          </a:solidFill>
          <a:ln>
            <a:noFill/>
          </a:ln>
        </p:spPr>
        <p:txBody>
          <a:bodyPr spcFirstLastPara="1" wrap="square" lIns="90000" tIns="45700" rIns="91425" bIns="45700" anchor="ctr" anchorCtr="0">
            <a:noAutofit/>
          </a:bodyPr>
          <a:lstStyle/>
          <a:p>
            <a:pPr marL="0" marR="0" lvl="0" indent="0" algn="l" rtl="0">
              <a:lnSpc>
                <a:spcPct val="50000"/>
              </a:lnSpc>
              <a:spcBef>
                <a:spcPts val="0"/>
              </a:spcBef>
              <a:spcAft>
                <a:spcPts val="0"/>
              </a:spcAft>
              <a:buNone/>
            </a:pPr>
            <a:r>
              <a:rPr lang="en-US" sz="2400" b="1" i="0" u="none" strike="noStrike" cap="none" dirty="0">
                <a:solidFill>
                  <a:schemeClr val="lt1"/>
                </a:solidFill>
                <a:latin typeface="Century Gothic"/>
                <a:ea typeface="Century Gothic"/>
                <a:cs typeface="Century Gothic"/>
                <a:sym typeface="Century Gothic"/>
              </a:rPr>
              <a:t>  </a:t>
            </a:r>
            <a:endParaRPr dirty="0">
              <a:latin typeface="Calibri" panose="020F0502020204030204" pitchFamily="34" charset="0"/>
              <a:cs typeface="Calibri" panose="020F0502020204030204" pitchFamily="34" charset="0"/>
            </a:endParaRPr>
          </a:p>
        </p:txBody>
      </p:sp>
      <p:sp>
        <p:nvSpPr>
          <p:cNvPr id="17" name="TextBox 16">
            <a:extLst>
              <a:ext uri="{FF2B5EF4-FFF2-40B4-BE49-F238E27FC236}">
                <a16:creationId xmlns:a16="http://schemas.microsoft.com/office/drawing/2014/main" id="{71C07B92-82CD-405D-B524-0C09B7B548FD}"/>
              </a:ext>
            </a:extLst>
          </p:cNvPr>
          <p:cNvSpPr txBox="1"/>
          <p:nvPr userDrawn="1"/>
        </p:nvSpPr>
        <p:spPr>
          <a:xfrm>
            <a:off x="337676" y="310317"/>
            <a:ext cx="8431920" cy="338554"/>
          </a:xfrm>
          <a:prstGeom prst="rect">
            <a:avLst/>
          </a:prstGeom>
          <a:noFill/>
        </p:spPr>
        <p:txBody>
          <a:bodyPr wrap="square" rtlCol="0">
            <a:spAutoFit/>
          </a:bodyPr>
          <a:lstStyle/>
          <a:p>
            <a:r>
              <a:rPr lang="en-US" sz="1600" b="1" i="1" dirty="0">
                <a:solidFill>
                  <a:schemeClr val="accent3">
                    <a:lumMod val="50000"/>
                  </a:schemeClr>
                </a:solidFill>
                <a:latin typeface="Calibri" panose="020F0502020204030204" pitchFamily="34" charset="0"/>
                <a:cs typeface="Calibri" panose="020F0502020204030204" pitchFamily="34" charset="0"/>
              </a:rPr>
              <a:t>Five Feet Apart</a:t>
            </a:r>
            <a:endParaRPr lang="en-IE" sz="1600" dirty="0">
              <a:latin typeface="Calibri" panose="020F0502020204030204" pitchFamily="34" charset="0"/>
              <a:cs typeface="Calibri" panose="020F0502020204030204" pitchFamily="34" charset="0"/>
            </a:endParaRPr>
          </a:p>
        </p:txBody>
      </p:sp>
      <p:pic>
        <p:nvPicPr>
          <p:cNvPr id="22" name="Picture 21">
            <a:extLst>
              <a:ext uri="{FF2B5EF4-FFF2-40B4-BE49-F238E27FC236}">
                <a16:creationId xmlns:a16="http://schemas.microsoft.com/office/drawing/2014/main" id="{6B0BC117-9A33-7345-923C-49079AB8FD82}"/>
              </a:ext>
            </a:extLst>
          </p:cNvPr>
          <p:cNvPicPr>
            <a:picLocks noChangeAspect="1"/>
          </p:cNvPicPr>
          <p:nvPr userDrawn="1"/>
        </p:nvPicPr>
        <p:blipFill>
          <a:blip r:embed="rId19"/>
          <a:stretch>
            <a:fillRect/>
          </a:stretch>
        </p:blipFill>
        <p:spPr>
          <a:xfrm>
            <a:off x="9024262" y="247069"/>
            <a:ext cx="2748641" cy="470832"/>
          </a:xfrm>
          <a:prstGeom prst="rect">
            <a:avLst/>
          </a:prstGeom>
        </p:spPr>
      </p:pic>
    </p:spTree>
  </p:cSld>
  <p:clrMap bg1="lt1" tx1="dk1" bg2="dk2" tx2="lt2" accent1="accent1" accent2="accent2" accent3="accent3" accent4="accent4" accent5="accent5" accent6="accent6" hlink="hlink" folHlink="folHlink"/>
  <p:sldLayoutIdLst>
    <p:sldLayoutId id="2147483696" r:id="rId1"/>
    <p:sldLayoutId id="2147483662" r:id="rId2"/>
    <p:sldLayoutId id="2147483664" r:id="rId3"/>
    <p:sldLayoutId id="2147483661" r:id="rId4"/>
    <p:sldLayoutId id="2147483695" r:id="rId5"/>
    <p:sldLayoutId id="2147483669" r:id="rId6"/>
    <p:sldLayoutId id="2147483693" r:id="rId7"/>
    <p:sldLayoutId id="2147483672" r:id="rId8"/>
    <p:sldLayoutId id="2147483665" r:id="rId9"/>
    <p:sldLayoutId id="2147483690" r:id="rId10"/>
    <p:sldLayoutId id="2147483671" r:id="rId11"/>
    <p:sldLayoutId id="2147483670" r:id="rId12"/>
    <p:sldLayoutId id="2147483675" r:id="rId13"/>
    <p:sldLayoutId id="2147483691" r:id="rId14"/>
    <p:sldLayoutId id="2147483694" r:id="rId15"/>
    <p:sldLayoutId id="2147483673" r:id="rId16"/>
    <p:sldLayoutId id="2147483666" r:id="rId17"/>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2600" b="1"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457200" marR="0" lvl="0" indent="-406400" algn="l" rtl="0" eaLnBrk="1" hangingPunct="1">
        <a:lnSpc>
          <a:spcPct val="100000"/>
        </a:lnSpc>
        <a:spcBef>
          <a:spcPts val="0"/>
        </a:spcBef>
        <a:spcAft>
          <a:spcPts val="0"/>
        </a:spcAft>
        <a:buClr>
          <a:srgbClr val="00B0F0"/>
        </a:buClr>
        <a:buSzPct val="115000"/>
        <a:buFont typeface="Calibri" panose="020F0502020204030204" pitchFamily="34" charset="0"/>
        <a:buChar char="•"/>
        <a:defRPr sz="1500" b="0" i="0" u="none" strike="noStrike" cap="none">
          <a:solidFill>
            <a:srgbClr val="595959"/>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600" userDrawn="1">
          <p15:clr>
            <a:srgbClr val="F26B43"/>
          </p15:clr>
        </p15:guide>
        <p15:guide id="2" orient="horz" pos="86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10" descr="A smiling teenage girl wears a cannula, a plastic tube that fits over her ears and into her nostrils to deliver oxygen.">
            <a:extLst>
              <a:ext uri="{FF2B5EF4-FFF2-40B4-BE49-F238E27FC236}">
                <a16:creationId xmlns:a16="http://schemas.microsoft.com/office/drawing/2014/main" id="{A9B4F8F8-C42A-5F44-B3C2-0E242C221A49}"/>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t="179" b="179"/>
          <a:stretch/>
        </p:blipFill>
        <p:spPr>
          <a:xfrm>
            <a:off x="0" y="884238"/>
            <a:ext cx="12192000" cy="5973762"/>
          </a:xfrm>
          <a:solidFill>
            <a:srgbClr val="00B0F0"/>
          </a:solidFill>
        </p:spPr>
      </p:pic>
      <p:sp>
        <p:nvSpPr>
          <p:cNvPr id="8" name="Rectangle 7">
            <a:extLst>
              <a:ext uri="{FF2B5EF4-FFF2-40B4-BE49-F238E27FC236}">
                <a16:creationId xmlns:a16="http://schemas.microsoft.com/office/drawing/2014/main" id="{EF693B24-DD11-463F-9B2E-4F38BFD1BC7A}"/>
              </a:ext>
              <a:ext uri="{C183D7F6-B498-43B3-948B-1728B52AA6E4}">
                <adec:decorative xmlns:adec="http://schemas.microsoft.com/office/drawing/2017/decorative" val="1"/>
              </a:ext>
            </a:extLst>
          </p:cNvPr>
          <p:cNvSpPr/>
          <p:nvPr/>
        </p:nvSpPr>
        <p:spPr>
          <a:xfrm>
            <a:off x="6965066" y="1696065"/>
            <a:ext cx="5226934" cy="4247530"/>
          </a:xfrm>
          <a:custGeom>
            <a:avLst/>
            <a:gdLst>
              <a:gd name="connsiteX0" fmla="*/ 0 w 5928360"/>
              <a:gd name="connsiteY0" fmla="*/ 0 h 3314700"/>
              <a:gd name="connsiteX1" fmla="*/ 5928360 w 5928360"/>
              <a:gd name="connsiteY1" fmla="*/ 0 h 3314700"/>
              <a:gd name="connsiteX2" fmla="*/ 5928360 w 5928360"/>
              <a:gd name="connsiteY2" fmla="*/ 3314700 h 3314700"/>
              <a:gd name="connsiteX3" fmla="*/ 0 w 5928360"/>
              <a:gd name="connsiteY3" fmla="*/ 3314700 h 3314700"/>
              <a:gd name="connsiteX4" fmla="*/ 0 w 5928360"/>
              <a:gd name="connsiteY4" fmla="*/ 0 h 3314700"/>
              <a:gd name="connsiteX0" fmla="*/ 914400 w 5928360"/>
              <a:gd name="connsiteY0" fmla="*/ 0 h 3760470"/>
              <a:gd name="connsiteX1" fmla="*/ 5928360 w 5928360"/>
              <a:gd name="connsiteY1" fmla="*/ 445770 h 3760470"/>
              <a:gd name="connsiteX2" fmla="*/ 5928360 w 5928360"/>
              <a:gd name="connsiteY2" fmla="*/ 3760470 h 3760470"/>
              <a:gd name="connsiteX3" fmla="*/ 0 w 5928360"/>
              <a:gd name="connsiteY3" fmla="*/ 3760470 h 3760470"/>
              <a:gd name="connsiteX4" fmla="*/ 914400 w 5928360"/>
              <a:gd name="connsiteY4" fmla="*/ 0 h 3760470"/>
              <a:gd name="connsiteX0" fmla="*/ 788670 w 5802630"/>
              <a:gd name="connsiteY0" fmla="*/ 0 h 3966210"/>
              <a:gd name="connsiteX1" fmla="*/ 5802630 w 5802630"/>
              <a:gd name="connsiteY1" fmla="*/ 445770 h 3966210"/>
              <a:gd name="connsiteX2" fmla="*/ 5802630 w 5802630"/>
              <a:gd name="connsiteY2" fmla="*/ 3760470 h 3966210"/>
              <a:gd name="connsiteX3" fmla="*/ 0 w 5802630"/>
              <a:gd name="connsiteY3" fmla="*/ 3966210 h 3966210"/>
              <a:gd name="connsiteX4" fmla="*/ 788670 w 5802630"/>
              <a:gd name="connsiteY4" fmla="*/ 0 h 3966210"/>
              <a:gd name="connsiteX0" fmla="*/ 234414 w 5802630"/>
              <a:gd name="connsiteY0" fmla="*/ 0 h 3787531"/>
              <a:gd name="connsiteX1" fmla="*/ 5802630 w 5802630"/>
              <a:gd name="connsiteY1" fmla="*/ 267091 h 3787531"/>
              <a:gd name="connsiteX2" fmla="*/ 5802630 w 5802630"/>
              <a:gd name="connsiteY2" fmla="*/ 3581791 h 3787531"/>
              <a:gd name="connsiteX3" fmla="*/ 0 w 5802630"/>
              <a:gd name="connsiteY3" fmla="*/ 3787531 h 3787531"/>
              <a:gd name="connsiteX4" fmla="*/ 234414 w 5802630"/>
              <a:gd name="connsiteY4" fmla="*/ 0 h 3787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02630" h="3787531">
                <a:moveTo>
                  <a:pt x="234414" y="0"/>
                </a:moveTo>
                <a:lnTo>
                  <a:pt x="5802630" y="267091"/>
                </a:lnTo>
                <a:lnTo>
                  <a:pt x="5802630" y="3581791"/>
                </a:lnTo>
                <a:lnTo>
                  <a:pt x="0" y="3787531"/>
                </a:lnTo>
                <a:lnTo>
                  <a:pt x="234414" y="0"/>
                </a:lnTo>
                <a:close/>
              </a:path>
            </a:pathLst>
          </a:custGeom>
          <a:solidFill>
            <a:schemeClr val="bg1"/>
          </a:solidFill>
          <a:ln w="152400"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1" dirty="0"/>
              <a:t>Z</a:t>
            </a:r>
          </a:p>
        </p:txBody>
      </p:sp>
      <p:pic>
        <p:nvPicPr>
          <p:cNvPr id="9" name="Picture 8" descr="Make sure you’re logged into Ed.">
            <a:extLst>
              <a:ext uri="{FF2B5EF4-FFF2-40B4-BE49-F238E27FC236}">
                <a16:creationId xmlns:a16="http://schemas.microsoft.com/office/drawing/2014/main" id="{79699AE9-76A8-4478-9EB6-F63C0D3E350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63445" y="2036329"/>
            <a:ext cx="799826" cy="457200"/>
          </a:xfrm>
          <a:prstGeom prst="rect">
            <a:avLst/>
          </a:prstGeom>
        </p:spPr>
      </p:pic>
      <p:sp>
        <p:nvSpPr>
          <p:cNvPr id="13" name="Text Placeholder 12">
            <a:extLst>
              <a:ext uri="{FF2B5EF4-FFF2-40B4-BE49-F238E27FC236}">
                <a16:creationId xmlns:a16="http://schemas.microsoft.com/office/drawing/2014/main" id="{E1F176FC-5D4C-4012-A6DB-B852A48624AA}"/>
              </a:ext>
            </a:extLst>
          </p:cNvPr>
          <p:cNvSpPr>
            <a:spLocks noGrp="1"/>
          </p:cNvSpPr>
          <p:nvPr>
            <p:ph type="body" sz="quarter" idx="12"/>
          </p:nvPr>
        </p:nvSpPr>
        <p:spPr>
          <a:xfrm>
            <a:off x="7479760" y="2288191"/>
            <a:ext cx="3814490" cy="462675"/>
          </a:xfrm>
        </p:spPr>
        <p:txBody>
          <a:bodyPr/>
          <a:lstStyle/>
          <a:p>
            <a:r>
              <a:rPr lang="en-US" dirty="0"/>
              <a:t>STUDY GUIDE • Log into Ed</a:t>
            </a:r>
          </a:p>
        </p:txBody>
      </p:sp>
      <p:sp>
        <p:nvSpPr>
          <p:cNvPr id="19" name="Title 18">
            <a:extLst>
              <a:ext uri="{FF2B5EF4-FFF2-40B4-BE49-F238E27FC236}">
                <a16:creationId xmlns:a16="http://schemas.microsoft.com/office/drawing/2014/main" id="{35920D21-D736-4D44-9DCF-6B557A20138F}"/>
              </a:ext>
            </a:extLst>
          </p:cNvPr>
          <p:cNvSpPr>
            <a:spLocks noGrp="1"/>
          </p:cNvSpPr>
          <p:nvPr>
            <p:ph type="title"/>
          </p:nvPr>
        </p:nvSpPr>
        <p:spPr/>
        <p:txBody>
          <a:bodyPr/>
          <a:lstStyle/>
          <a:p>
            <a:r>
              <a:rPr lang="en-US" dirty="0"/>
              <a:t>Five Feet Apart</a:t>
            </a:r>
            <a:r>
              <a:rPr lang="en-US" dirty="0">
                <a:solidFill>
                  <a:schemeClr val="bg1"/>
                </a:solidFill>
              </a:rPr>
              <a:t>.</a:t>
            </a:r>
            <a:endParaRPr lang="en-US" dirty="0"/>
          </a:p>
        </p:txBody>
      </p:sp>
      <p:sp>
        <p:nvSpPr>
          <p:cNvPr id="12" name="Text Placeholder 11">
            <a:extLst>
              <a:ext uri="{FF2B5EF4-FFF2-40B4-BE49-F238E27FC236}">
                <a16:creationId xmlns:a16="http://schemas.microsoft.com/office/drawing/2014/main" id="{552E9E88-4939-4ED5-AF2E-664C3D1F3B3D}"/>
              </a:ext>
            </a:extLst>
          </p:cNvPr>
          <p:cNvSpPr>
            <a:spLocks noGrp="1"/>
          </p:cNvSpPr>
          <p:nvPr>
            <p:ph type="body" sz="quarter" idx="11"/>
          </p:nvPr>
        </p:nvSpPr>
        <p:spPr>
          <a:xfrm>
            <a:off x="7450914" y="5080169"/>
            <a:ext cx="3677528" cy="623010"/>
          </a:xfrm>
        </p:spPr>
        <p:txBody>
          <a:bodyPr/>
          <a:lstStyle/>
          <a:p>
            <a:r>
              <a:rPr lang="en-US" dirty="0"/>
              <a:t>Novel </a:t>
            </a:r>
            <a:r>
              <a:rPr lang="en-US" b="0" dirty="0"/>
              <a:t>by </a:t>
            </a:r>
            <a:r>
              <a:rPr lang="en-US" dirty="0"/>
              <a:t>Rachael Lippincott </a:t>
            </a:r>
            <a:r>
              <a:rPr lang="en-US" b="0" dirty="0"/>
              <a:t>with</a:t>
            </a:r>
            <a:r>
              <a:rPr lang="en-US" dirty="0"/>
              <a:t> Mikki Daughtry</a:t>
            </a:r>
            <a:r>
              <a:rPr lang="en-US" b="0" dirty="0"/>
              <a:t> and</a:t>
            </a:r>
            <a:r>
              <a:rPr lang="en-US" dirty="0"/>
              <a:t> Tobias Iaconis</a:t>
            </a:r>
          </a:p>
        </p:txBody>
      </p:sp>
    </p:spTree>
    <p:extLst>
      <p:ext uri="{BB962C8B-B14F-4D97-AF65-F5344CB8AC3E}">
        <p14:creationId xmlns:p14="http://schemas.microsoft.com/office/powerpoint/2010/main" val="21629182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58998C8-385A-48FD-A8E1-ECFB3B9C00F6}"/>
              </a:ext>
            </a:extLst>
          </p:cNvPr>
          <p:cNvSpPr>
            <a:spLocks noGrp="1"/>
          </p:cNvSpPr>
          <p:nvPr>
            <p:ph type="title"/>
          </p:nvPr>
        </p:nvSpPr>
        <p:spPr/>
        <p:txBody>
          <a:bodyPr/>
          <a:lstStyle/>
          <a:p>
            <a:r>
              <a:rPr lang="en-US" dirty="0"/>
              <a:t>Comprehension Check</a:t>
            </a:r>
            <a:br>
              <a:rPr lang="en-US" dirty="0"/>
            </a:br>
            <a:r>
              <a:rPr lang="en-US" dirty="0"/>
              <a:t>Chapters 28-31</a:t>
            </a:r>
          </a:p>
        </p:txBody>
      </p:sp>
      <p:sp>
        <p:nvSpPr>
          <p:cNvPr id="33" name="Text Placeholder 32">
            <a:extLst>
              <a:ext uri="{FF2B5EF4-FFF2-40B4-BE49-F238E27FC236}">
                <a16:creationId xmlns:a16="http://schemas.microsoft.com/office/drawing/2014/main" id="{E8A39929-B314-4549-82DE-36C045B9602C}"/>
              </a:ext>
            </a:extLst>
          </p:cNvPr>
          <p:cNvSpPr>
            <a:spLocks noGrp="1"/>
          </p:cNvSpPr>
          <p:nvPr>
            <p:ph type="body" sz="quarter" idx="17"/>
          </p:nvPr>
        </p:nvSpPr>
        <p:spPr/>
        <p:txBody>
          <a:bodyPr/>
          <a:lstStyle/>
          <a:p>
            <a:r>
              <a:rPr lang="en-IE" dirty="0"/>
              <a:t>After reading each section of the book, write responses to these items: </a:t>
            </a:r>
          </a:p>
        </p:txBody>
      </p:sp>
      <p:sp>
        <p:nvSpPr>
          <p:cNvPr id="63" name="Text Placeholder 62">
            <a:extLst>
              <a:ext uri="{FF2B5EF4-FFF2-40B4-BE49-F238E27FC236}">
                <a16:creationId xmlns:a16="http://schemas.microsoft.com/office/drawing/2014/main" id="{F08A4C84-07BA-4C59-A562-CD10DC1A9BC9}"/>
              </a:ext>
            </a:extLst>
          </p:cNvPr>
          <p:cNvSpPr>
            <a:spLocks noGrp="1"/>
          </p:cNvSpPr>
          <p:nvPr>
            <p:ph type="body" sz="quarter" idx="18"/>
          </p:nvPr>
        </p:nvSpPr>
        <p:spPr>
          <a:xfrm>
            <a:off x="849799" y="2712964"/>
            <a:ext cx="4800600" cy="3529584"/>
          </a:xfrm>
        </p:spPr>
        <p:txBody>
          <a:bodyPr/>
          <a:lstStyle/>
          <a:p>
            <a:pPr lvl="0" indent="-215900"/>
            <a:r>
              <a:rPr lang="en-US" dirty="0"/>
              <a:t>Who were the characters involved in the  reading, and how did they interact with each other?</a:t>
            </a:r>
          </a:p>
          <a:p>
            <a:pPr indent="-215900"/>
            <a:r>
              <a:rPr lang="en-US" dirty="0"/>
              <a:t>What do you think the author’s purpose was in writing this book? What ideas was he or she trying to get across? </a:t>
            </a:r>
          </a:p>
          <a:p>
            <a:pPr lvl="0" indent="-215900"/>
            <a:r>
              <a:rPr lang="en-US" dirty="0"/>
              <a:t>Summarize this section of the book in tweet length (280 characters or fewer).</a:t>
            </a:r>
          </a:p>
        </p:txBody>
      </p:sp>
      <p:sp>
        <p:nvSpPr>
          <p:cNvPr id="20" name="Text Placeholder 19">
            <a:extLst>
              <a:ext uri="{FF2B5EF4-FFF2-40B4-BE49-F238E27FC236}">
                <a16:creationId xmlns:a16="http://schemas.microsoft.com/office/drawing/2014/main" id="{76CA3FE0-9B5E-4661-821F-2D51B6979CEE}"/>
              </a:ext>
            </a:extLst>
          </p:cNvPr>
          <p:cNvSpPr>
            <a:spLocks noGrp="1"/>
          </p:cNvSpPr>
          <p:nvPr>
            <p:ph type="body" sz="quarter" idx="16"/>
          </p:nvPr>
        </p:nvSpPr>
        <p:spPr/>
        <p:txBody>
          <a:bodyPr/>
          <a:lstStyle/>
          <a:p>
            <a:r>
              <a:rPr lang="en-US" dirty="0"/>
              <a:t>Type in the box.</a:t>
            </a:r>
          </a:p>
        </p:txBody>
      </p:sp>
      <p:sp>
        <p:nvSpPr>
          <p:cNvPr id="74" name="Text Placeholder 73">
            <a:extLst>
              <a:ext uri="{FF2B5EF4-FFF2-40B4-BE49-F238E27FC236}">
                <a16:creationId xmlns:a16="http://schemas.microsoft.com/office/drawing/2014/main" id="{024B061A-7A18-4E65-81B8-3EA2AFB70E4D}"/>
              </a:ext>
            </a:extLst>
          </p:cNvPr>
          <p:cNvSpPr>
            <a:spLocks noGrp="1"/>
          </p:cNvSpPr>
          <p:nvPr>
            <p:ph type="body" sz="quarter" idx="14"/>
          </p:nvPr>
        </p:nvSpPr>
        <p:spPr/>
        <p:txBody>
          <a:bodyPr/>
          <a:lstStyle/>
          <a:p>
            <a:endParaRPr lang="en-US" dirty="0"/>
          </a:p>
        </p:txBody>
      </p:sp>
      <p:sp>
        <p:nvSpPr>
          <p:cNvPr id="8" name="TextBox 7">
            <a:extLst>
              <a:ext uri="{FF2B5EF4-FFF2-40B4-BE49-F238E27FC236}">
                <a16:creationId xmlns:a16="http://schemas.microsoft.com/office/drawing/2014/main" id="{CF24A804-3E61-4704-8731-0F30FE10BF73}"/>
              </a:ext>
            </a:extLst>
          </p:cNvPr>
          <p:cNvSpPr txBox="1"/>
          <p:nvPr/>
        </p:nvSpPr>
        <p:spPr>
          <a:xfrm>
            <a:off x="3706238" y="359143"/>
            <a:ext cx="3577701" cy="523220"/>
          </a:xfrm>
          <a:prstGeom prst="rect">
            <a:avLst/>
          </a:prstGeom>
          <a:noFill/>
        </p:spPr>
        <p:txBody>
          <a:bodyPr wrap="square" rtlCol="0">
            <a:spAutoFit/>
          </a:bodyPr>
          <a:lstStyle/>
          <a:p>
            <a:r>
              <a:rPr lang="en-US" sz="1400" dirty="0">
                <a:solidFill>
                  <a:schemeClr val="tx1"/>
                </a:solidFill>
              </a:rPr>
              <a:t>English II &amp; Pre AICE-English II</a:t>
            </a:r>
          </a:p>
          <a:p>
            <a:endParaRPr lang="en-US" dirty="0"/>
          </a:p>
        </p:txBody>
      </p:sp>
    </p:spTree>
    <p:extLst>
      <p:ext uri="{BB962C8B-B14F-4D97-AF65-F5344CB8AC3E}">
        <p14:creationId xmlns:p14="http://schemas.microsoft.com/office/powerpoint/2010/main" val="25589035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FDC6E769-48B7-4307-ACCB-FCEEE2A42036}"/>
              </a:ext>
            </a:extLst>
          </p:cNvPr>
          <p:cNvSpPr>
            <a:spLocks noGrp="1"/>
          </p:cNvSpPr>
          <p:nvPr>
            <p:ph type="title"/>
          </p:nvPr>
        </p:nvSpPr>
        <p:spPr/>
        <p:txBody>
          <a:bodyPr/>
          <a:lstStyle/>
          <a:p>
            <a:r>
              <a:rPr lang="en-US" dirty="0"/>
              <a:t>Reflection</a:t>
            </a:r>
          </a:p>
        </p:txBody>
      </p:sp>
      <p:sp>
        <p:nvSpPr>
          <p:cNvPr id="14" name="Text Placeholder 13">
            <a:extLst>
              <a:ext uri="{FF2B5EF4-FFF2-40B4-BE49-F238E27FC236}">
                <a16:creationId xmlns:a16="http://schemas.microsoft.com/office/drawing/2014/main" id="{170B51BD-0415-4863-A8D6-9E51F70DA9AF}"/>
              </a:ext>
            </a:extLst>
          </p:cNvPr>
          <p:cNvSpPr>
            <a:spLocks noGrp="1"/>
          </p:cNvSpPr>
          <p:nvPr>
            <p:ph type="body" sz="quarter" idx="16"/>
          </p:nvPr>
        </p:nvSpPr>
        <p:spPr/>
        <p:txBody>
          <a:bodyPr/>
          <a:lstStyle/>
          <a:p>
            <a:r>
              <a:rPr lang="en-US" dirty="0"/>
              <a:t>Write a response to one of these prompts: </a:t>
            </a:r>
            <a:endParaRPr lang="en-US" dirty="0">
              <a:latin typeface="Calibri" panose="020F0502020204030204" pitchFamily="34" charset="0"/>
              <a:cs typeface="Calibri" panose="020F0502020204030204" pitchFamily="34" charset="0"/>
            </a:endParaRPr>
          </a:p>
          <a:p>
            <a:pPr marL="285750" lvl="1" indent="-285750">
              <a:lnSpc>
                <a:spcPts val="1800"/>
              </a:lnSpc>
              <a:spcBef>
                <a:spcPts val="1600"/>
              </a:spcBef>
              <a:buClr>
                <a:srgbClr val="00B0F0"/>
              </a:buClr>
              <a:buSzPct val="115000"/>
              <a:buFont typeface="Calibri" panose="020F0502020204030204" pitchFamily="34" charset="0"/>
              <a:buChar char="•"/>
              <a:defRPr/>
            </a:pPr>
            <a:r>
              <a:rPr lang="en-US" sz="1500" dirty="0">
                <a:solidFill>
                  <a:srgbClr val="595959"/>
                </a:solidFill>
                <a:latin typeface="Calibri" panose="020F0502020204030204" pitchFamily="34" charset="0"/>
                <a:cs typeface="Calibri" panose="020F0502020204030204" pitchFamily="34" charset="0"/>
              </a:rPr>
              <a:t>What did you enjoy most about reading this book?</a:t>
            </a:r>
          </a:p>
          <a:p>
            <a:pPr marL="285750" lvl="1" indent="-285750">
              <a:lnSpc>
                <a:spcPts val="1800"/>
              </a:lnSpc>
              <a:spcBef>
                <a:spcPts val="1600"/>
              </a:spcBef>
              <a:buClr>
                <a:srgbClr val="00B0F0"/>
              </a:buClr>
              <a:buSzPct val="115000"/>
              <a:buFont typeface="Calibri" panose="020F0502020204030204" pitchFamily="34" charset="0"/>
              <a:buChar char="•"/>
              <a:defRPr/>
            </a:pPr>
            <a:r>
              <a:rPr lang="en-US" sz="1500" dirty="0">
                <a:solidFill>
                  <a:srgbClr val="595959"/>
                </a:solidFill>
                <a:latin typeface="Calibri" panose="020F0502020204030204" pitchFamily="34" charset="0"/>
                <a:cs typeface="Calibri" panose="020F0502020204030204" pitchFamily="34" charset="0"/>
              </a:rPr>
              <a:t>What lesson do you take away from reading this book, and how might you apply it to your own life? </a:t>
            </a:r>
          </a:p>
          <a:p>
            <a:pPr marL="285750" lvl="1" indent="-285750">
              <a:lnSpc>
                <a:spcPts val="1800"/>
              </a:lnSpc>
              <a:spcBef>
                <a:spcPts val="1600"/>
              </a:spcBef>
              <a:buClr>
                <a:srgbClr val="00B0F0"/>
              </a:buClr>
              <a:buSzPct val="115000"/>
              <a:buFont typeface="Calibri" panose="020F0502020204030204" pitchFamily="34" charset="0"/>
              <a:buChar char="•"/>
              <a:defRPr/>
            </a:pPr>
            <a:r>
              <a:rPr lang="en-US" sz="1500" dirty="0">
                <a:solidFill>
                  <a:srgbClr val="595959"/>
                </a:solidFill>
                <a:latin typeface="Calibri" panose="020F0502020204030204" pitchFamily="34" charset="0"/>
                <a:cs typeface="Calibri" panose="020F0502020204030204" pitchFamily="34" charset="0"/>
              </a:rPr>
              <a:t>What did you struggle with while reading this book?</a:t>
            </a:r>
          </a:p>
          <a:p>
            <a:pPr marL="285750" lvl="1" indent="-285750">
              <a:lnSpc>
                <a:spcPts val="1800"/>
              </a:lnSpc>
              <a:spcBef>
                <a:spcPts val="1600"/>
              </a:spcBef>
              <a:buClr>
                <a:srgbClr val="00B0F0"/>
              </a:buClr>
              <a:buSzPct val="115000"/>
              <a:buFont typeface="Calibri" panose="020F0502020204030204" pitchFamily="34" charset="0"/>
              <a:buChar char="•"/>
              <a:defRPr/>
            </a:pPr>
            <a:r>
              <a:rPr lang="en-US" sz="1500" dirty="0">
                <a:solidFill>
                  <a:srgbClr val="595959"/>
                </a:solidFill>
                <a:latin typeface="Calibri" panose="020F0502020204030204" pitchFamily="34" charset="0"/>
                <a:cs typeface="Calibri" panose="020F0502020204030204" pitchFamily="34" charset="0"/>
              </a:rPr>
              <a:t>What will you do differently the next time you read a novel or other book?</a:t>
            </a:r>
          </a:p>
        </p:txBody>
      </p:sp>
      <p:sp>
        <p:nvSpPr>
          <p:cNvPr id="20" name="Text Placeholder 19">
            <a:extLst>
              <a:ext uri="{FF2B5EF4-FFF2-40B4-BE49-F238E27FC236}">
                <a16:creationId xmlns:a16="http://schemas.microsoft.com/office/drawing/2014/main" id="{D7446A48-06CA-466A-AF4F-6BEC3399601F}"/>
              </a:ext>
            </a:extLst>
          </p:cNvPr>
          <p:cNvSpPr>
            <a:spLocks noGrp="1"/>
          </p:cNvSpPr>
          <p:nvPr>
            <p:ph type="body" sz="quarter" idx="17"/>
          </p:nvPr>
        </p:nvSpPr>
        <p:spPr/>
        <p:txBody>
          <a:bodyPr/>
          <a:lstStyle/>
          <a:p>
            <a:r>
              <a:rPr lang="en-US" dirty="0"/>
              <a:t>Type in the box.</a:t>
            </a:r>
          </a:p>
        </p:txBody>
      </p:sp>
      <p:sp>
        <p:nvSpPr>
          <p:cNvPr id="19" name="Text Placeholder 18">
            <a:extLst>
              <a:ext uri="{FF2B5EF4-FFF2-40B4-BE49-F238E27FC236}">
                <a16:creationId xmlns:a16="http://schemas.microsoft.com/office/drawing/2014/main" id="{4F21BB79-65C4-4FAC-8DB8-5C1567FD7A29}"/>
              </a:ext>
            </a:extLst>
          </p:cNvPr>
          <p:cNvSpPr>
            <a:spLocks noGrp="1"/>
          </p:cNvSpPr>
          <p:nvPr>
            <p:ph type="body" sz="quarter" idx="15"/>
          </p:nvPr>
        </p:nvSpPr>
        <p:spPr/>
        <p:txBody>
          <a:bodyPr/>
          <a:lstStyle/>
          <a:p>
            <a:endParaRPr lang="en-US" dirty="0"/>
          </a:p>
        </p:txBody>
      </p:sp>
      <p:sp>
        <p:nvSpPr>
          <p:cNvPr id="7" name="TextBox 6">
            <a:extLst>
              <a:ext uri="{FF2B5EF4-FFF2-40B4-BE49-F238E27FC236}">
                <a16:creationId xmlns:a16="http://schemas.microsoft.com/office/drawing/2014/main" id="{E7F76050-2721-4A6D-A9F7-9C6E6CA5BCAA}"/>
              </a:ext>
            </a:extLst>
          </p:cNvPr>
          <p:cNvSpPr txBox="1"/>
          <p:nvPr/>
        </p:nvSpPr>
        <p:spPr>
          <a:xfrm>
            <a:off x="3706238" y="359143"/>
            <a:ext cx="3577701" cy="523220"/>
          </a:xfrm>
          <a:prstGeom prst="rect">
            <a:avLst/>
          </a:prstGeom>
          <a:noFill/>
        </p:spPr>
        <p:txBody>
          <a:bodyPr wrap="square" rtlCol="0">
            <a:spAutoFit/>
          </a:bodyPr>
          <a:lstStyle/>
          <a:p>
            <a:r>
              <a:rPr lang="en-US" sz="1400" dirty="0">
                <a:solidFill>
                  <a:schemeClr val="tx1"/>
                </a:solidFill>
              </a:rPr>
              <a:t>English II &amp; Pre AICE-English II</a:t>
            </a:r>
          </a:p>
          <a:p>
            <a:endParaRPr lang="en-US" dirty="0"/>
          </a:p>
        </p:txBody>
      </p:sp>
    </p:spTree>
    <p:extLst>
      <p:ext uri="{BB962C8B-B14F-4D97-AF65-F5344CB8AC3E}">
        <p14:creationId xmlns:p14="http://schemas.microsoft.com/office/powerpoint/2010/main" val="39943914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E863D31-BB58-482A-A2FF-A55DB7FE7C3D}"/>
              </a:ext>
            </a:extLst>
          </p:cNvPr>
          <p:cNvSpPr>
            <a:spLocks noGrp="1"/>
          </p:cNvSpPr>
          <p:nvPr>
            <p:ph type="title"/>
          </p:nvPr>
        </p:nvSpPr>
        <p:spPr>
          <a:xfrm>
            <a:off x="858409" y="1081181"/>
            <a:ext cx="3297865" cy="849979"/>
          </a:xfrm>
        </p:spPr>
        <p:txBody>
          <a:bodyPr/>
          <a:lstStyle/>
          <a:p>
            <a:r>
              <a:rPr lang="en-IE" dirty="0">
                <a:sym typeface="Arial"/>
              </a:rPr>
              <a:t>Essay Prompts</a:t>
            </a:r>
            <a:br>
              <a:rPr lang="en-IE" dirty="0">
                <a:sym typeface="Arial"/>
              </a:rPr>
            </a:br>
            <a:r>
              <a:rPr lang="en-IE" sz="2000" dirty="0">
                <a:sym typeface="Arial"/>
              </a:rPr>
              <a:t>Pre-AICE Students ONLY</a:t>
            </a:r>
            <a:endParaRPr lang="en-US" sz="2000" dirty="0"/>
          </a:p>
        </p:txBody>
      </p:sp>
      <p:sp>
        <p:nvSpPr>
          <p:cNvPr id="18" name="Text Placeholder 17">
            <a:extLst>
              <a:ext uri="{FF2B5EF4-FFF2-40B4-BE49-F238E27FC236}">
                <a16:creationId xmlns:a16="http://schemas.microsoft.com/office/drawing/2014/main" id="{9D9257C0-831A-4A64-B09A-D3CB1D2A59D2}"/>
              </a:ext>
            </a:extLst>
          </p:cNvPr>
          <p:cNvSpPr>
            <a:spLocks noGrp="1"/>
          </p:cNvSpPr>
          <p:nvPr>
            <p:ph type="body" sz="quarter" idx="14"/>
          </p:nvPr>
        </p:nvSpPr>
        <p:spPr/>
        <p:txBody>
          <a:bodyPr/>
          <a:lstStyle/>
          <a:p>
            <a:r>
              <a:rPr lang="en-US" dirty="0"/>
              <a:t>Write an essay in response to one of these prompts:</a:t>
            </a:r>
          </a:p>
        </p:txBody>
      </p:sp>
      <p:sp>
        <p:nvSpPr>
          <p:cNvPr id="19" name="Text Placeholder 18">
            <a:extLst>
              <a:ext uri="{FF2B5EF4-FFF2-40B4-BE49-F238E27FC236}">
                <a16:creationId xmlns:a16="http://schemas.microsoft.com/office/drawing/2014/main" id="{3F1A79D9-93AB-4568-BD84-4DE10571EB82}"/>
              </a:ext>
            </a:extLst>
          </p:cNvPr>
          <p:cNvSpPr>
            <a:spLocks noGrp="1"/>
          </p:cNvSpPr>
          <p:nvPr>
            <p:ph type="body" sz="quarter" idx="15"/>
          </p:nvPr>
        </p:nvSpPr>
        <p:spPr>
          <a:xfrm>
            <a:off x="852599" y="2440659"/>
            <a:ext cx="5678424" cy="3639312"/>
          </a:xfrm>
        </p:spPr>
        <p:txBody>
          <a:bodyPr/>
          <a:lstStyle/>
          <a:p>
            <a:r>
              <a:rPr lang="en-US" b="1" dirty="0"/>
              <a:t>Link to </a:t>
            </a:r>
            <a:r>
              <a:rPr lang="en-US" b="1" i="1" dirty="0"/>
              <a:t>Into Literature</a:t>
            </a:r>
            <a:r>
              <a:rPr lang="en-US" b="1" dirty="0"/>
              <a:t>:</a:t>
            </a:r>
            <a:r>
              <a:rPr lang="en-US" dirty="0"/>
              <a:t> Write an essay that explains how the following Essential Question relates to </a:t>
            </a:r>
            <a:r>
              <a:rPr lang="en-US" i="1" dirty="0"/>
              <a:t>Five Feet Apart</a:t>
            </a:r>
            <a:r>
              <a:rPr lang="en-US" dirty="0"/>
              <a:t>: “How can we escape what oppresses us?” Include specific examples and evidence from the novel to support your answer. </a:t>
            </a:r>
          </a:p>
          <a:p>
            <a:r>
              <a:rPr lang="en-US" b="1" dirty="0"/>
              <a:t>Analysis:</a:t>
            </a:r>
            <a:r>
              <a:rPr lang="en-US" dirty="0"/>
              <a:t> In an essay, discuss the different ways in which Stella and Will face the challenges associated with their illness. What do they learn from each other? Include text evidence to support your response.</a:t>
            </a:r>
          </a:p>
          <a:p>
            <a:r>
              <a:rPr lang="en-US" b="1" dirty="0"/>
              <a:t>Narrative:</a:t>
            </a:r>
            <a:r>
              <a:rPr lang="en-US" dirty="0"/>
              <a:t> Write an additional scene or chapter that describes what happens after Stella and Will meet in the airport at the end of the novel. Consider what the characters might say to each other and how they might react.</a:t>
            </a:r>
          </a:p>
        </p:txBody>
      </p:sp>
      <p:sp>
        <p:nvSpPr>
          <p:cNvPr id="6" name="TextBox 5">
            <a:extLst>
              <a:ext uri="{FF2B5EF4-FFF2-40B4-BE49-F238E27FC236}">
                <a16:creationId xmlns:a16="http://schemas.microsoft.com/office/drawing/2014/main" id="{1287F2C6-7F5E-4060-8F49-D0C153D50B10}"/>
              </a:ext>
            </a:extLst>
          </p:cNvPr>
          <p:cNvSpPr txBox="1"/>
          <p:nvPr/>
        </p:nvSpPr>
        <p:spPr>
          <a:xfrm>
            <a:off x="3706238" y="359143"/>
            <a:ext cx="3577701" cy="523220"/>
          </a:xfrm>
          <a:prstGeom prst="rect">
            <a:avLst/>
          </a:prstGeom>
          <a:noFill/>
        </p:spPr>
        <p:txBody>
          <a:bodyPr wrap="square" rtlCol="0">
            <a:spAutoFit/>
          </a:bodyPr>
          <a:lstStyle/>
          <a:p>
            <a:r>
              <a:rPr lang="en-US" sz="1400" dirty="0">
                <a:solidFill>
                  <a:schemeClr val="tx1"/>
                </a:solidFill>
              </a:rPr>
              <a:t>Pre-AICE English II</a:t>
            </a:r>
          </a:p>
          <a:p>
            <a:endParaRPr lang="en-US" dirty="0"/>
          </a:p>
        </p:txBody>
      </p:sp>
    </p:spTree>
    <p:extLst>
      <p:ext uri="{BB962C8B-B14F-4D97-AF65-F5344CB8AC3E}">
        <p14:creationId xmlns:p14="http://schemas.microsoft.com/office/powerpoint/2010/main" val="37034512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36765-A6BB-4EFA-8C14-0C8AB2613BA2}"/>
              </a:ext>
            </a:extLst>
          </p:cNvPr>
          <p:cNvSpPr>
            <a:spLocks noGrp="1"/>
          </p:cNvSpPr>
          <p:nvPr>
            <p:ph type="title"/>
          </p:nvPr>
        </p:nvSpPr>
        <p:spPr/>
        <p:txBody>
          <a:bodyPr/>
          <a:lstStyle/>
          <a:p>
            <a:r>
              <a:rPr lang="en-US" dirty="0"/>
              <a:t>Directions</a:t>
            </a:r>
          </a:p>
        </p:txBody>
      </p:sp>
      <p:sp>
        <p:nvSpPr>
          <p:cNvPr id="3" name="Text Placeholder 2">
            <a:extLst>
              <a:ext uri="{FF2B5EF4-FFF2-40B4-BE49-F238E27FC236}">
                <a16:creationId xmlns:a16="http://schemas.microsoft.com/office/drawing/2014/main" id="{00AF7103-CDBC-4CBE-A7AD-F1E63F1EE6B5}"/>
              </a:ext>
            </a:extLst>
          </p:cNvPr>
          <p:cNvSpPr>
            <a:spLocks noGrp="1"/>
          </p:cNvSpPr>
          <p:nvPr>
            <p:ph type="body" sz="quarter" idx="14"/>
          </p:nvPr>
        </p:nvSpPr>
        <p:spPr/>
        <p:txBody>
          <a:bodyPr/>
          <a:lstStyle/>
          <a:p>
            <a:r>
              <a:rPr lang="en-US" sz="1600" dirty="0">
                <a:solidFill>
                  <a:schemeClr val="tx1"/>
                </a:solidFill>
              </a:rPr>
              <a:t>English II &amp; Pre AICE English II</a:t>
            </a:r>
          </a:p>
          <a:p>
            <a:endParaRPr lang="en-US" dirty="0"/>
          </a:p>
        </p:txBody>
      </p:sp>
      <p:sp>
        <p:nvSpPr>
          <p:cNvPr id="4" name="Text Placeholder 3">
            <a:extLst>
              <a:ext uri="{FF2B5EF4-FFF2-40B4-BE49-F238E27FC236}">
                <a16:creationId xmlns:a16="http://schemas.microsoft.com/office/drawing/2014/main" id="{F4276C68-2CA3-4B42-93A4-8784D306B7E5}"/>
              </a:ext>
            </a:extLst>
          </p:cNvPr>
          <p:cNvSpPr>
            <a:spLocks noGrp="1"/>
          </p:cNvSpPr>
          <p:nvPr>
            <p:ph type="body" sz="quarter" idx="15"/>
          </p:nvPr>
        </p:nvSpPr>
        <p:spPr/>
        <p:txBody>
          <a:bodyPr/>
          <a:lstStyle/>
          <a:p>
            <a:r>
              <a:rPr lang="en-US" sz="1600" dirty="0"/>
              <a:t>For this Summer Reading Assignment: </a:t>
            </a:r>
          </a:p>
          <a:p>
            <a:pPr marL="285750" indent="-285750">
              <a:buFont typeface="Arial" panose="020B0604020202020204" pitchFamily="34" charset="0"/>
              <a:buChar char="•"/>
            </a:pPr>
            <a:r>
              <a:rPr lang="en-US" sz="1600" dirty="0"/>
              <a:t>READ novel, </a:t>
            </a:r>
            <a:r>
              <a:rPr lang="en-US" sz="1600" i="1" dirty="0"/>
              <a:t>Five Feet Apart </a:t>
            </a:r>
            <a:r>
              <a:rPr lang="en-US" sz="1600" dirty="0"/>
              <a:t>by Rachael Lippincott</a:t>
            </a:r>
            <a:r>
              <a:rPr lang="en-US" sz="2000" dirty="0"/>
              <a:t>. </a:t>
            </a:r>
          </a:p>
          <a:p>
            <a:pPr marL="285750" indent="-285750">
              <a:buFont typeface="Arial" panose="020B0604020202020204" pitchFamily="34" charset="0"/>
              <a:buChar char="•"/>
            </a:pPr>
            <a:r>
              <a:rPr lang="en-US" sz="1600" dirty="0"/>
              <a:t>SAVE </a:t>
            </a:r>
            <a:r>
              <a:rPr lang="en-US" sz="1600" b="0" dirty="0"/>
              <a:t>PowerPoint and PDF of novel to Office365 and/or personal computer</a:t>
            </a:r>
            <a:r>
              <a:rPr lang="en-US" sz="1600" dirty="0"/>
              <a:t>. </a:t>
            </a:r>
          </a:p>
          <a:p>
            <a:pPr marL="285750" indent="-285750">
              <a:buFont typeface="Arial" panose="020B0604020202020204" pitchFamily="34" charset="0"/>
              <a:buChar char="•"/>
            </a:pPr>
            <a:r>
              <a:rPr lang="en-US" sz="1600" dirty="0"/>
              <a:t>COMPLETE </a:t>
            </a:r>
            <a:r>
              <a:rPr lang="en-US" sz="1600" b="0" dirty="0"/>
              <a:t>the following slides</a:t>
            </a:r>
            <a:r>
              <a:rPr lang="en-US" sz="1600" dirty="0"/>
              <a:t>. </a:t>
            </a:r>
          </a:p>
          <a:p>
            <a:pPr marL="285750" indent="-285750">
              <a:buFont typeface="Arial" panose="020B0604020202020204" pitchFamily="34" charset="0"/>
              <a:buChar char="•"/>
            </a:pPr>
            <a:r>
              <a:rPr lang="en-US" sz="1600" dirty="0"/>
              <a:t>SUBMIT </a:t>
            </a:r>
            <a:r>
              <a:rPr lang="en-US" sz="1600" b="0" dirty="0"/>
              <a:t>via Canvas between Friday, August 19</a:t>
            </a:r>
            <a:r>
              <a:rPr lang="en-US" sz="1600" b="0" baseline="30000" dirty="0"/>
              <a:t>th</a:t>
            </a:r>
            <a:r>
              <a:rPr lang="en-US" sz="1600" b="0" dirty="0"/>
              <a:t> and Friday, August 26</a:t>
            </a:r>
            <a:r>
              <a:rPr lang="en-US" sz="1600" b="0" baseline="30000" dirty="0"/>
              <a:t>th</a:t>
            </a:r>
            <a:r>
              <a:rPr lang="en-US" sz="1600" b="0" dirty="0"/>
              <a:t> 2022.</a:t>
            </a:r>
          </a:p>
          <a:p>
            <a:pPr marL="0" indent="0">
              <a:buNone/>
            </a:pPr>
            <a:endParaRPr lang="en-US" dirty="0"/>
          </a:p>
        </p:txBody>
      </p:sp>
      <p:sp>
        <p:nvSpPr>
          <p:cNvPr id="6" name="TextBox 5">
            <a:extLst>
              <a:ext uri="{FF2B5EF4-FFF2-40B4-BE49-F238E27FC236}">
                <a16:creationId xmlns:a16="http://schemas.microsoft.com/office/drawing/2014/main" id="{923B446E-AC79-4FE9-A0D2-BA6B427E69B9}"/>
              </a:ext>
            </a:extLst>
          </p:cNvPr>
          <p:cNvSpPr txBox="1"/>
          <p:nvPr/>
        </p:nvSpPr>
        <p:spPr>
          <a:xfrm>
            <a:off x="3706238" y="359143"/>
            <a:ext cx="3577701" cy="523220"/>
          </a:xfrm>
          <a:prstGeom prst="rect">
            <a:avLst/>
          </a:prstGeom>
          <a:noFill/>
        </p:spPr>
        <p:txBody>
          <a:bodyPr wrap="square" rtlCol="0">
            <a:spAutoFit/>
          </a:bodyPr>
          <a:lstStyle/>
          <a:p>
            <a:r>
              <a:rPr lang="en-US" sz="1400" dirty="0">
                <a:solidFill>
                  <a:schemeClr val="tx1"/>
                </a:solidFill>
              </a:rPr>
              <a:t>English II &amp; Pre AICE-English II</a:t>
            </a:r>
          </a:p>
          <a:p>
            <a:endParaRPr lang="en-US" dirty="0"/>
          </a:p>
        </p:txBody>
      </p:sp>
    </p:spTree>
    <p:extLst>
      <p:ext uri="{BB962C8B-B14F-4D97-AF65-F5344CB8AC3E}">
        <p14:creationId xmlns:p14="http://schemas.microsoft.com/office/powerpoint/2010/main" val="2413495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29">
            <a:extLst>
              <a:ext uri="{FF2B5EF4-FFF2-40B4-BE49-F238E27FC236}">
                <a16:creationId xmlns:a16="http://schemas.microsoft.com/office/drawing/2014/main" id="{AD9CC88B-AD18-4EBF-B059-8457B02F0925}"/>
              </a:ext>
            </a:extLst>
          </p:cNvPr>
          <p:cNvSpPr>
            <a:spLocks noGrp="1"/>
          </p:cNvSpPr>
          <p:nvPr>
            <p:ph type="title"/>
          </p:nvPr>
        </p:nvSpPr>
        <p:spPr/>
        <p:txBody>
          <a:bodyPr/>
          <a:lstStyle/>
          <a:p>
            <a:r>
              <a:rPr lang="en-US" dirty="0"/>
              <a:t>Quick write</a:t>
            </a:r>
          </a:p>
        </p:txBody>
      </p:sp>
      <p:sp>
        <p:nvSpPr>
          <p:cNvPr id="33" name="Text Placeholder 32">
            <a:extLst>
              <a:ext uri="{FF2B5EF4-FFF2-40B4-BE49-F238E27FC236}">
                <a16:creationId xmlns:a16="http://schemas.microsoft.com/office/drawing/2014/main" id="{ABE96D52-8A58-47C3-BC32-B892A81ECE07}"/>
              </a:ext>
            </a:extLst>
          </p:cNvPr>
          <p:cNvSpPr>
            <a:spLocks noGrp="1"/>
          </p:cNvSpPr>
          <p:nvPr>
            <p:ph type="body" sz="quarter" idx="17"/>
          </p:nvPr>
        </p:nvSpPr>
        <p:spPr>
          <a:xfrm>
            <a:off x="855507" y="2146530"/>
            <a:ext cx="3901734" cy="423950"/>
          </a:xfrm>
        </p:spPr>
        <p:txBody>
          <a:bodyPr/>
          <a:lstStyle/>
          <a:p>
            <a:r>
              <a:rPr lang="en-US" dirty="0"/>
              <a:t>Write a response to </a:t>
            </a:r>
            <a:r>
              <a:rPr lang="en-US" b="1" dirty="0"/>
              <a:t>one</a:t>
            </a:r>
            <a:r>
              <a:rPr lang="en-US" dirty="0"/>
              <a:t> of these prompts:</a:t>
            </a:r>
          </a:p>
        </p:txBody>
      </p:sp>
      <p:sp>
        <p:nvSpPr>
          <p:cNvPr id="34" name="Text Placeholder 33">
            <a:extLst>
              <a:ext uri="{FF2B5EF4-FFF2-40B4-BE49-F238E27FC236}">
                <a16:creationId xmlns:a16="http://schemas.microsoft.com/office/drawing/2014/main" id="{4434C391-D03C-4F8F-B219-D077E8DEF247}"/>
              </a:ext>
            </a:extLst>
          </p:cNvPr>
          <p:cNvSpPr>
            <a:spLocks noGrp="1"/>
          </p:cNvSpPr>
          <p:nvPr>
            <p:ph type="body" sz="quarter" idx="18"/>
          </p:nvPr>
        </p:nvSpPr>
        <p:spPr>
          <a:xfrm>
            <a:off x="855507" y="2480446"/>
            <a:ext cx="4800600" cy="3776472"/>
          </a:xfrm>
        </p:spPr>
        <p:txBody>
          <a:bodyPr/>
          <a:lstStyle/>
          <a:p>
            <a:r>
              <a:rPr lang="en-US" dirty="0"/>
              <a:t>Describe a strategy you use to manage stressful situations. What are some positive ways this strategy has helped you?</a:t>
            </a:r>
          </a:p>
          <a:p>
            <a:r>
              <a:rPr lang="en-US" dirty="0"/>
              <a:t>What is your approach to planning and setting goals for yourself? Do you prefer your daily schedule to be very structured or more flexible? Explain.</a:t>
            </a:r>
          </a:p>
        </p:txBody>
      </p:sp>
      <p:sp>
        <p:nvSpPr>
          <p:cNvPr id="62" name="Text Placeholder 61">
            <a:extLst>
              <a:ext uri="{FF2B5EF4-FFF2-40B4-BE49-F238E27FC236}">
                <a16:creationId xmlns:a16="http://schemas.microsoft.com/office/drawing/2014/main" id="{420A521E-0121-45F6-A3A6-C9EA032FB489}"/>
              </a:ext>
            </a:extLst>
          </p:cNvPr>
          <p:cNvSpPr>
            <a:spLocks noGrp="1"/>
          </p:cNvSpPr>
          <p:nvPr>
            <p:ph type="body" sz="quarter" idx="19"/>
          </p:nvPr>
        </p:nvSpPr>
        <p:spPr>
          <a:xfrm>
            <a:off x="6833847" y="1010458"/>
            <a:ext cx="2431746" cy="346348"/>
          </a:xfrm>
        </p:spPr>
        <p:txBody>
          <a:bodyPr/>
          <a:lstStyle/>
          <a:p>
            <a:r>
              <a:rPr lang="en-US" dirty="0"/>
              <a:t>Type in the box</a:t>
            </a:r>
          </a:p>
        </p:txBody>
      </p:sp>
      <p:sp>
        <p:nvSpPr>
          <p:cNvPr id="60" name="Text Placeholder 59">
            <a:extLst>
              <a:ext uri="{FF2B5EF4-FFF2-40B4-BE49-F238E27FC236}">
                <a16:creationId xmlns:a16="http://schemas.microsoft.com/office/drawing/2014/main" id="{1647247A-BDC8-45DB-B92E-930772ED3C25}"/>
              </a:ext>
            </a:extLst>
          </p:cNvPr>
          <p:cNvSpPr>
            <a:spLocks noGrp="1"/>
          </p:cNvSpPr>
          <p:nvPr>
            <p:ph type="body" sz="quarter" idx="16"/>
          </p:nvPr>
        </p:nvSpPr>
        <p:spPr/>
        <p:txBody>
          <a:bodyPr/>
          <a:lstStyle/>
          <a:p>
            <a:endParaRPr lang="en-US" dirty="0"/>
          </a:p>
        </p:txBody>
      </p:sp>
      <p:sp>
        <p:nvSpPr>
          <p:cNvPr id="2" name="TextBox 1">
            <a:extLst>
              <a:ext uri="{FF2B5EF4-FFF2-40B4-BE49-F238E27FC236}">
                <a16:creationId xmlns:a16="http://schemas.microsoft.com/office/drawing/2014/main" id="{F7365E87-0554-4C5E-B27A-94EF3A8D7A75}"/>
              </a:ext>
            </a:extLst>
          </p:cNvPr>
          <p:cNvSpPr txBox="1"/>
          <p:nvPr/>
        </p:nvSpPr>
        <p:spPr>
          <a:xfrm>
            <a:off x="3706238" y="359143"/>
            <a:ext cx="3577701" cy="523220"/>
          </a:xfrm>
          <a:prstGeom prst="rect">
            <a:avLst/>
          </a:prstGeom>
          <a:noFill/>
        </p:spPr>
        <p:txBody>
          <a:bodyPr wrap="square" rtlCol="0">
            <a:spAutoFit/>
          </a:bodyPr>
          <a:lstStyle/>
          <a:p>
            <a:r>
              <a:rPr lang="en-US" sz="1400" dirty="0">
                <a:solidFill>
                  <a:schemeClr val="tx1"/>
                </a:solidFill>
              </a:rPr>
              <a:t>English II &amp; Pre AICE-English II</a:t>
            </a:r>
          </a:p>
          <a:p>
            <a:endParaRPr lang="en-US" dirty="0"/>
          </a:p>
        </p:txBody>
      </p:sp>
    </p:spTree>
    <p:extLst>
      <p:ext uri="{BB962C8B-B14F-4D97-AF65-F5344CB8AC3E}">
        <p14:creationId xmlns:p14="http://schemas.microsoft.com/office/powerpoint/2010/main" val="7301478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58998C8-385A-48FD-A8E1-ECFB3B9C00F6}"/>
              </a:ext>
            </a:extLst>
          </p:cNvPr>
          <p:cNvSpPr>
            <a:spLocks noGrp="1"/>
          </p:cNvSpPr>
          <p:nvPr>
            <p:ph type="title"/>
          </p:nvPr>
        </p:nvSpPr>
        <p:spPr/>
        <p:txBody>
          <a:bodyPr/>
          <a:lstStyle/>
          <a:p>
            <a:r>
              <a:rPr lang="en-US" dirty="0"/>
              <a:t>Comprehension Check</a:t>
            </a:r>
            <a:br>
              <a:rPr lang="en-US" dirty="0"/>
            </a:br>
            <a:r>
              <a:rPr lang="en-US" dirty="0"/>
              <a:t>Chapters 1-4</a:t>
            </a:r>
          </a:p>
        </p:txBody>
      </p:sp>
      <p:sp>
        <p:nvSpPr>
          <p:cNvPr id="33" name="Text Placeholder 32">
            <a:extLst>
              <a:ext uri="{FF2B5EF4-FFF2-40B4-BE49-F238E27FC236}">
                <a16:creationId xmlns:a16="http://schemas.microsoft.com/office/drawing/2014/main" id="{E8A39929-B314-4549-82DE-36C045B9602C}"/>
              </a:ext>
            </a:extLst>
          </p:cNvPr>
          <p:cNvSpPr>
            <a:spLocks noGrp="1"/>
          </p:cNvSpPr>
          <p:nvPr>
            <p:ph type="body" sz="quarter" idx="17"/>
          </p:nvPr>
        </p:nvSpPr>
        <p:spPr/>
        <p:txBody>
          <a:bodyPr/>
          <a:lstStyle/>
          <a:p>
            <a:r>
              <a:rPr lang="en-IE" dirty="0"/>
              <a:t>After reading each section of the book, write responses to these items: </a:t>
            </a:r>
          </a:p>
        </p:txBody>
      </p:sp>
      <p:sp>
        <p:nvSpPr>
          <p:cNvPr id="63" name="Text Placeholder 62">
            <a:extLst>
              <a:ext uri="{FF2B5EF4-FFF2-40B4-BE49-F238E27FC236}">
                <a16:creationId xmlns:a16="http://schemas.microsoft.com/office/drawing/2014/main" id="{F08A4C84-07BA-4C59-A562-CD10DC1A9BC9}"/>
              </a:ext>
            </a:extLst>
          </p:cNvPr>
          <p:cNvSpPr>
            <a:spLocks noGrp="1"/>
          </p:cNvSpPr>
          <p:nvPr>
            <p:ph type="body" sz="quarter" idx="18"/>
          </p:nvPr>
        </p:nvSpPr>
        <p:spPr>
          <a:xfrm>
            <a:off x="849799" y="2712964"/>
            <a:ext cx="4800600" cy="3529584"/>
          </a:xfrm>
        </p:spPr>
        <p:txBody>
          <a:bodyPr/>
          <a:lstStyle/>
          <a:p>
            <a:pPr lvl="0" indent="-215900"/>
            <a:r>
              <a:rPr lang="en-US" dirty="0"/>
              <a:t>What significant events happened in this section of the book?</a:t>
            </a:r>
          </a:p>
          <a:p>
            <a:pPr lvl="0" indent="-215900"/>
            <a:r>
              <a:rPr lang="en-US" dirty="0"/>
              <a:t>Who were the characters involved in the  reading, and how did they interact with each other?</a:t>
            </a:r>
          </a:p>
          <a:p>
            <a:pPr lvl="0" indent="-215900"/>
            <a:r>
              <a:rPr lang="en-US" dirty="0"/>
              <a:t>Summarize this section of the book in tweet length (280 characters or fewer).</a:t>
            </a:r>
          </a:p>
          <a:p>
            <a:pPr indent="-215900"/>
            <a:r>
              <a:rPr lang="en-US" dirty="0"/>
              <a:t>What do you predict will happen next? Why? </a:t>
            </a:r>
          </a:p>
          <a:p>
            <a:pPr lvl="0" indent="-215900"/>
            <a:endParaRPr lang="en-US" dirty="0"/>
          </a:p>
        </p:txBody>
      </p:sp>
      <p:sp>
        <p:nvSpPr>
          <p:cNvPr id="20" name="Text Placeholder 19">
            <a:extLst>
              <a:ext uri="{FF2B5EF4-FFF2-40B4-BE49-F238E27FC236}">
                <a16:creationId xmlns:a16="http://schemas.microsoft.com/office/drawing/2014/main" id="{76CA3FE0-9B5E-4661-821F-2D51B6979CEE}"/>
              </a:ext>
            </a:extLst>
          </p:cNvPr>
          <p:cNvSpPr>
            <a:spLocks noGrp="1"/>
          </p:cNvSpPr>
          <p:nvPr>
            <p:ph type="body" sz="quarter" idx="16"/>
          </p:nvPr>
        </p:nvSpPr>
        <p:spPr/>
        <p:txBody>
          <a:bodyPr/>
          <a:lstStyle/>
          <a:p>
            <a:r>
              <a:rPr lang="en-US" dirty="0"/>
              <a:t>Type in the box.</a:t>
            </a:r>
          </a:p>
        </p:txBody>
      </p:sp>
      <p:sp>
        <p:nvSpPr>
          <p:cNvPr id="74" name="Text Placeholder 73">
            <a:extLst>
              <a:ext uri="{FF2B5EF4-FFF2-40B4-BE49-F238E27FC236}">
                <a16:creationId xmlns:a16="http://schemas.microsoft.com/office/drawing/2014/main" id="{024B061A-7A18-4E65-81B8-3EA2AFB70E4D}"/>
              </a:ext>
            </a:extLst>
          </p:cNvPr>
          <p:cNvSpPr>
            <a:spLocks noGrp="1"/>
          </p:cNvSpPr>
          <p:nvPr>
            <p:ph type="body" sz="quarter" idx="14"/>
          </p:nvPr>
        </p:nvSpPr>
        <p:spPr/>
        <p:txBody>
          <a:bodyPr/>
          <a:lstStyle/>
          <a:p>
            <a:endParaRPr lang="en-US" dirty="0"/>
          </a:p>
        </p:txBody>
      </p:sp>
      <p:sp>
        <p:nvSpPr>
          <p:cNvPr id="8" name="TextBox 7">
            <a:extLst>
              <a:ext uri="{FF2B5EF4-FFF2-40B4-BE49-F238E27FC236}">
                <a16:creationId xmlns:a16="http://schemas.microsoft.com/office/drawing/2014/main" id="{6EBF632B-1EE3-48EE-8D5C-0A71F83D0EAD}"/>
              </a:ext>
            </a:extLst>
          </p:cNvPr>
          <p:cNvSpPr txBox="1"/>
          <p:nvPr/>
        </p:nvSpPr>
        <p:spPr>
          <a:xfrm>
            <a:off x="3505507" y="398686"/>
            <a:ext cx="3577701" cy="523220"/>
          </a:xfrm>
          <a:prstGeom prst="rect">
            <a:avLst/>
          </a:prstGeom>
          <a:noFill/>
        </p:spPr>
        <p:txBody>
          <a:bodyPr wrap="square" rtlCol="0">
            <a:spAutoFit/>
          </a:bodyPr>
          <a:lstStyle/>
          <a:p>
            <a:r>
              <a:rPr lang="en-US" sz="1400" dirty="0">
                <a:solidFill>
                  <a:schemeClr val="tx1"/>
                </a:solidFill>
              </a:rPr>
              <a:t>English II &amp; Pre AICE-English II</a:t>
            </a:r>
          </a:p>
          <a:p>
            <a:endParaRPr lang="en-US" dirty="0"/>
          </a:p>
        </p:txBody>
      </p:sp>
    </p:spTree>
    <p:extLst>
      <p:ext uri="{BB962C8B-B14F-4D97-AF65-F5344CB8AC3E}">
        <p14:creationId xmlns:p14="http://schemas.microsoft.com/office/powerpoint/2010/main" val="31379193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58998C8-385A-48FD-A8E1-ECFB3B9C00F6}"/>
              </a:ext>
            </a:extLst>
          </p:cNvPr>
          <p:cNvSpPr>
            <a:spLocks noGrp="1"/>
          </p:cNvSpPr>
          <p:nvPr>
            <p:ph type="title"/>
          </p:nvPr>
        </p:nvSpPr>
        <p:spPr/>
        <p:txBody>
          <a:bodyPr/>
          <a:lstStyle/>
          <a:p>
            <a:r>
              <a:rPr lang="en-US" dirty="0"/>
              <a:t>Comprehension Check</a:t>
            </a:r>
            <a:br>
              <a:rPr lang="en-US" dirty="0"/>
            </a:br>
            <a:r>
              <a:rPr lang="en-US" dirty="0"/>
              <a:t>Chapters 5-9</a:t>
            </a:r>
          </a:p>
        </p:txBody>
      </p:sp>
      <p:sp>
        <p:nvSpPr>
          <p:cNvPr id="33" name="Text Placeholder 32">
            <a:extLst>
              <a:ext uri="{FF2B5EF4-FFF2-40B4-BE49-F238E27FC236}">
                <a16:creationId xmlns:a16="http://schemas.microsoft.com/office/drawing/2014/main" id="{E8A39929-B314-4549-82DE-36C045B9602C}"/>
              </a:ext>
            </a:extLst>
          </p:cNvPr>
          <p:cNvSpPr>
            <a:spLocks noGrp="1"/>
          </p:cNvSpPr>
          <p:nvPr>
            <p:ph type="body" sz="quarter" idx="17"/>
          </p:nvPr>
        </p:nvSpPr>
        <p:spPr/>
        <p:txBody>
          <a:bodyPr/>
          <a:lstStyle/>
          <a:p>
            <a:r>
              <a:rPr lang="en-IE" dirty="0"/>
              <a:t>After reading each section of the book, write responses to these items: </a:t>
            </a:r>
          </a:p>
        </p:txBody>
      </p:sp>
      <p:sp>
        <p:nvSpPr>
          <p:cNvPr id="63" name="Text Placeholder 62">
            <a:extLst>
              <a:ext uri="{FF2B5EF4-FFF2-40B4-BE49-F238E27FC236}">
                <a16:creationId xmlns:a16="http://schemas.microsoft.com/office/drawing/2014/main" id="{F08A4C84-07BA-4C59-A562-CD10DC1A9BC9}"/>
              </a:ext>
            </a:extLst>
          </p:cNvPr>
          <p:cNvSpPr>
            <a:spLocks noGrp="1"/>
          </p:cNvSpPr>
          <p:nvPr>
            <p:ph type="body" sz="quarter" idx="18"/>
          </p:nvPr>
        </p:nvSpPr>
        <p:spPr>
          <a:xfrm>
            <a:off x="849799" y="2712964"/>
            <a:ext cx="4800600" cy="3529584"/>
          </a:xfrm>
        </p:spPr>
        <p:txBody>
          <a:bodyPr/>
          <a:lstStyle/>
          <a:p>
            <a:pPr lvl="0" indent="-215900"/>
            <a:r>
              <a:rPr lang="en-US" dirty="0"/>
              <a:t>What significant events happened in this section of the book?</a:t>
            </a:r>
          </a:p>
          <a:p>
            <a:pPr lvl="0" indent="-215900"/>
            <a:r>
              <a:rPr lang="en-US" dirty="0"/>
              <a:t>Who controls the character’s actions? How does this make him or her feel or react?</a:t>
            </a:r>
          </a:p>
          <a:p>
            <a:pPr indent="-215900"/>
            <a:r>
              <a:rPr lang="en-US" dirty="0"/>
              <a:t>What part of today’s reading did you find most interesting or compelling? Why? </a:t>
            </a:r>
          </a:p>
          <a:p>
            <a:pPr marL="12700" lvl="0" indent="0">
              <a:buNone/>
            </a:pPr>
            <a:endParaRPr lang="en-US" dirty="0"/>
          </a:p>
        </p:txBody>
      </p:sp>
      <p:sp>
        <p:nvSpPr>
          <p:cNvPr id="20" name="Text Placeholder 19">
            <a:extLst>
              <a:ext uri="{FF2B5EF4-FFF2-40B4-BE49-F238E27FC236}">
                <a16:creationId xmlns:a16="http://schemas.microsoft.com/office/drawing/2014/main" id="{76CA3FE0-9B5E-4661-821F-2D51B6979CEE}"/>
              </a:ext>
            </a:extLst>
          </p:cNvPr>
          <p:cNvSpPr>
            <a:spLocks noGrp="1"/>
          </p:cNvSpPr>
          <p:nvPr>
            <p:ph type="body" sz="quarter" idx="16"/>
          </p:nvPr>
        </p:nvSpPr>
        <p:spPr/>
        <p:txBody>
          <a:bodyPr/>
          <a:lstStyle/>
          <a:p>
            <a:r>
              <a:rPr lang="en-US" dirty="0"/>
              <a:t>Type in the box.</a:t>
            </a:r>
          </a:p>
        </p:txBody>
      </p:sp>
      <p:sp>
        <p:nvSpPr>
          <p:cNvPr id="74" name="Text Placeholder 73">
            <a:extLst>
              <a:ext uri="{FF2B5EF4-FFF2-40B4-BE49-F238E27FC236}">
                <a16:creationId xmlns:a16="http://schemas.microsoft.com/office/drawing/2014/main" id="{024B061A-7A18-4E65-81B8-3EA2AFB70E4D}"/>
              </a:ext>
            </a:extLst>
          </p:cNvPr>
          <p:cNvSpPr>
            <a:spLocks noGrp="1"/>
          </p:cNvSpPr>
          <p:nvPr>
            <p:ph type="body" sz="quarter" idx="14"/>
          </p:nvPr>
        </p:nvSpPr>
        <p:spPr/>
        <p:txBody>
          <a:bodyPr/>
          <a:lstStyle/>
          <a:p>
            <a:endParaRPr lang="en-US" dirty="0"/>
          </a:p>
        </p:txBody>
      </p:sp>
      <p:sp>
        <p:nvSpPr>
          <p:cNvPr id="9" name="TextBox 8">
            <a:extLst>
              <a:ext uri="{FF2B5EF4-FFF2-40B4-BE49-F238E27FC236}">
                <a16:creationId xmlns:a16="http://schemas.microsoft.com/office/drawing/2014/main" id="{4BCF9681-9045-48F9-BF1F-FD646DA801B1}"/>
              </a:ext>
            </a:extLst>
          </p:cNvPr>
          <p:cNvSpPr txBox="1"/>
          <p:nvPr/>
        </p:nvSpPr>
        <p:spPr>
          <a:xfrm>
            <a:off x="3706238" y="359143"/>
            <a:ext cx="3577701" cy="523220"/>
          </a:xfrm>
          <a:prstGeom prst="rect">
            <a:avLst/>
          </a:prstGeom>
          <a:noFill/>
        </p:spPr>
        <p:txBody>
          <a:bodyPr wrap="square" rtlCol="0">
            <a:spAutoFit/>
          </a:bodyPr>
          <a:lstStyle/>
          <a:p>
            <a:r>
              <a:rPr lang="en-US" sz="1400" dirty="0">
                <a:solidFill>
                  <a:schemeClr val="tx1"/>
                </a:solidFill>
              </a:rPr>
              <a:t>English II &amp; Pre AICE-English II</a:t>
            </a:r>
          </a:p>
          <a:p>
            <a:endParaRPr lang="en-US" dirty="0"/>
          </a:p>
        </p:txBody>
      </p:sp>
    </p:spTree>
    <p:extLst>
      <p:ext uri="{BB962C8B-B14F-4D97-AF65-F5344CB8AC3E}">
        <p14:creationId xmlns:p14="http://schemas.microsoft.com/office/powerpoint/2010/main" val="1904973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58998C8-385A-48FD-A8E1-ECFB3B9C00F6}"/>
              </a:ext>
            </a:extLst>
          </p:cNvPr>
          <p:cNvSpPr>
            <a:spLocks noGrp="1"/>
          </p:cNvSpPr>
          <p:nvPr>
            <p:ph type="title"/>
          </p:nvPr>
        </p:nvSpPr>
        <p:spPr/>
        <p:txBody>
          <a:bodyPr/>
          <a:lstStyle/>
          <a:p>
            <a:r>
              <a:rPr lang="en-US" dirty="0"/>
              <a:t>Comprehension Check</a:t>
            </a:r>
            <a:br>
              <a:rPr lang="en-US" dirty="0"/>
            </a:br>
            <a:r>
              <a:rPr lang="en-US" dirty="0"/>
              <a:t>Chapters 10-13</a:t>
            </a:r>
          </a:p>
        </p:txBody>
      </p:sp>
      <p:sp>
        <p:nvSpPr>
          <p:cNvPr id="33" name="Text Placeholder 32">
            <a:extLst>
              <a:ext uri="{FF2B5EF4-FFF2-40B4-BE49-F238E27FC236}">
                <a16:creationId xmlns:a16="http://schemas.microsoft.com/office/drawing/2014/main" id="{E8A39929-B314-4549-82DE-36C045B9602C}"/>
              </a:ext>
            </a:extLst>
          </p:cNvPr>
          <p:cNvSpPr>
            <a:spLocks noGrp="1"/>
          </p:cNvSpPr>
          <p:nvPr>
            <p:ph type="body" sz="quarter" idx="17"/>
          </p:nvPr>
        </p:nvSpPr>
        <p:spPr/>
        <p:txBody>
          <a:bodyPr/>
          <a:lstStyle/>
          <a:p>
            <a:r>
              <a:rPr lang="en-IE" dirty="0"/>
              <a:t>After reading each section of the book, write responses to these items: </a:t>
            </a:r>
          </a:p>
        </p:txBody>
      </p:sp>
      <p:sp>
        <p:nvSpPr>
          <p:cNvPr id="63" name="Text Placeholder 62">
            <a:extLst>
              <a:ext uri="{FF2B5EF4-FFF2-40B4-BE49-F238E27FC236}">
                <a16:creationId xmlns:a16="http://schemas.microsoft.com/office/drawing/2014/main" id="{F08A4C84-07BA-4C59-A562-CD10DC1A9BC9}"/>
              </a:ext>
            </a:extLst>
          </p:cNvPr>
          <p:cNvSpPr>
            <a:spLocks noGrp="1"/>
          </p:cNvSpPr>
          <p:nvPr>
            <p:ph type="body" sz="quarter" idx="18"/>
          </p:nvPr>
        </p:nvSpPr>
        <p:spPr>
          <a:xfrm>
            <a:off x="849799" y="2712964"/>
            <a:ext cx="4800600" cy="3529584"/>
          </a:xfrm>
        </p:spPr>
        <p:txBody>
          <a:bodyPr/>
          <a:lstStyle/>
          <a:p>
            <a:pPr lvl="0" indent="-215900"/>
            <a:r>
              <a:rPr lang="en-US" dirty="0"/>
              <a:t>What is the one thing the writer makes you curious about? Why? </a:t>
            </a:r>
          </a:p>
          <a:p>
            <a:pPr lvl="0" indent="-215900"/>
            <a:r>
              <a:rPr lang="en-US" dirty="0"/>
              <a:t>Who were the characters involved in the  reading, and how did they interact with each other?</a:t>
            </a:r>
          </a:p>
          <a:p>
            <a:pPr lvl="0" indent="-215900"/>
            <a:r>
              <a:rPr lang="en-US" dirty="0"/>
              <a:t>What feeling did this portion of the book evoke for you? </a:t>
            </a:r>
          </a:p>
        </p:txBody>
      </p:sp>
      <p:sp>
        <p:nvSpPr>
          <p:cNvPr id="20" name="Text Placeholder 19">
            <a:extLst>
              <a:ext uri="{FF2B5EF4-FFF2-40B4-BE49-F238E27FC236}">
                <a16:creationId xmlns:a16="http://schemas.microsoft.com/office/drawing/2014/main" id="{76CA3FE0-9B5E-4661-821F-2D51B6979CEE}"/>
              </a:ext>
            </a:extLst>
          </p:cNvPr>
          <p:cNvSpPr>
            <a:spLocks noGrp="1"/>
          </p:cNvSpPr>
          <p:nvPr>
            <p:ph type="body" sz="quarter" idx="16"/>
          </p:nvPr>
        </p:nvSpPr>
        <p:spPr/>
        <p:txBody>
          <a:bodyPr/>
          <a:lstStyle/>
          <a:p>
            <a:r>
              <a:rPr lang="en-US" dirty="0"/>
              <a:t>Type in the box.</a:t>
            </a:r>
          </a:p>
        </p:txBody>
      </p:sp>
      <p:sp>
        <p:nvSpPr>
          <p:cNvPr id="74" name="Text Placeholder 73">
            <a:extLst>
              <a:ext uri="{FF2B5EF4-FFF2-40B4-BE49-F238E27FC236}">
                <a16:creationId xmlns:a16="http://schemas.microsoft.com/office/drawing/2014/main" id="{024B061A-7A18-4E65-81B8-3EA2AFB70E4D}"/>
              </a:ext>
            </a:extLst>
          </p:cNvPr>
          <p:cNvSpPr>
            <a:spLocks noGrp="1"/>
          </p:cNvSpPr>
          <p:nvPr>
            <p:ph type="body" sz="quarter" idx="14"/>
          </p:nvPr>
        </p:nvSpPr>
        <p:spPr/>
        <p:txBody>
          <a:bodyPr/>
          <a:lstStyle/>
          <a:p>
            <a:endParaRPr lang="en-US" dirty="0"/>
          </a:p>
        </p:txBody>
      </p:sp>
      <p:sp>
        <p:nvSpPr>
          <p:cNvPr id="8" name="TextBox 7">
            <a:extLst>
              <a:ext uri="{FF2B5EF4-FFF2-40B4-BE49-F238E27FC236}">
                <a16:creationId xmlns:a16="http://schemas.microsoft.com/office/drawing/2014/main" id="{6B6A5B22-35B6-4C60-B603-BAC09A541551}"/>
              </a:ext>
            </a:extLst>
          </p:cNvPr>
          <p:cNvSpPr txBox="1"/>
          <p:nvPr/>
        </p:nvSpPr>
        <p:spPr>
          <a:xfrm>
            <a:off x="3706238" y="359143"/>
            <a:ext cx="3577701" cy="523220"/>
          </a:xfrm>
          <a:prstGeom prst="rect">
            <a:avLst/>
          </a:prstGeom>
          <a:noFill/>
        </p:spPr>
        <p:txBody>
          <a:bodyPr wrap="square" rtlCol="0">
            <a:spAutoFit/>
          </a:bodyPr>
          <a:lstStyle/>
          <a:p>
            <a:r>
              <a:rPr lang="en-US" sz="1400" dirty="0">
                <a:solidFill>
                  <a:schemeClr val="tx1"/>
                </a:solidFill>
              </a:rPr>
              <a:t>English II &amp; Pre AICE-English II</a:t>
            </a:r>
          </a:p>
          <a:p>
            <a:endParaRPr lang="en-US" dirty="0"/>
          </a:p>
        </p:txBody>
      </p:sp>
    </p:spTree>
    <p:extLst>
      <p:ext uri="{BB962C8B-B14F-4D97-AF65-F5344CB8AC3E}">
        <p14:creationId xmlns:p14="http://schemas.microsoft.com/office/powerpoint/2010/main" val="13454238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58998C8-385A-48FD-A8E1-ECFB3B9C00F6}"/>
              </a:ext>
            </a:extLst>
          </p:cNvPr>
          <p:cNvSpPr>
            <a:spLocks noGrp="1"/>
          </p:cNvSpPr>
          <p:nvPr>
            <p:ph type="title"/>
          </p:nvPr>
        </p:nvSpPr>
        <p:spPr/>
        <p:txBody>
          <a:bodyPr/>
          <a:lstStyle/>
          <a:p>
            <a:r>
              <a:rPr lang="en-US" dirty="0"/>
              <a:t>Comprehension Check</a:t>
            </a:r>
            <a:br>
              <a:rPr lang="en-US" dirty="0"/>
            </a:br>
            <a:r>
              <a:rPr lang="en-US" dirty="0"/>
              <a:t>Chapters 14-18</a:t>
            </a:r>
          </a:p>
        </p:txBody>
      </p:sp>
      <p:sp>
        <p:nvSpPr>
          <p:cNvPr id="33" name="Text Placeholder 32">
            <a:extLst>
              <a:ext uri="{FF2B5EF4-FFF2-40B4-BE49-F238E27FC236}">
                <a16:creationId xmlns:a16="http://schemas.microsoft.com/office/drawing/2014/main" id="{E8A39929-B314-4549-82DE-36C045B9602C}"/>
              </a:ext>
            </a:extLst>
          </p:cNvPr>
          <p:cNvSpPr>
            <a:spLocks noGrp="1"/>
          </p:cNvSpPr>
          <p:nvPr>
            <p:ph type="body" sz="quarter" idx="17"/>
          </p:nvPr>
        </p:nvSpPr>
        <p:spPr/>
        <p:txBody>
          <a:bodyPr/>
          <a:lstStyle/>
          <a:p>
            <a:r>
              <a:rPr lang="en-IE" dirty="0"/>
              <a:t>After reading each section of the book, write responses to these items: </a:t>
            </a:r>
          </a:p>
        </p:txBody>
      </p:sp>
      <p:sp>
        <p:nvSpPr>
          <p:cNvPr id="63" name="Text Placeholder 62">
            <a:extLst>
              <a:ext uri="{FF2B5EF4-FFF2-40B4-BE49-F238E27FC236}">
                <a16:creationId xmlns:a16="http://schemas.microsoft.com/office/drawing/2014/main" id="{F08A4C84-07BA-4C59-A562-CD10DC1A9BC9}"/>
              </a:ext>
            </a:extLst>
          </p:cNvPr>
          <p:cNvSpPr>
            <a:spLocks noGrp="1"/>
          </p:cNvSpPr>
          <p:nvPr>
            <p:ph type="body" sz="quarter" idx="18"/>
          </p:nvPr>
        </p:nvSpPr>
        <p:spPr>
          <a:xfrm>
            <a:off x="849799" y="2712964"/>
            <a:ext cx="4800600" cy="3529584"/>
          </a:xfrm>
        </p:spPr>
        <p:txBody>
          <a:bodyPr/>
          <a:lstStyle/>
          <a:p>
            <a:pPr lvl="0" indent="-215900"/>
            <a:r>
              <a:rPr lang="en-US" dirty="0"/>
              <a:t>What significant events happened in this section of the book?</a:t>
            </a:r>
          </a:p>
          <a:p>
            <a:pPr lvl="0" indent="-215900"/>
            <a:r>
              <a:rPr lang="en-US" dirty="0"/>
              <a:t>Who were the characters involved in the  reading, and how did they interact with each other?</a:t>
            </a:r>
          </a:p>
          <a:p>
            <a:pPr lvl="0" indent="-215900"/>
            <a:r>
              <a:rPr lang="en-US" dirty="0"/>
              <a:t>How is the main character changing? What is he or she learning about life and the role he or she plays in it?</a:t>
            </a:r>
          </a:p>
        </p:txBody>
      </p:sp>
      <p:sp>
        <p:nvSpPr>
          <p:cNvPr id="20" name="Text Placeholder 19">
            <a:extLst>
              <a:ext uri="{FF2B5EF4-FFF2-40B4-BE49-F238E27FC236}">
                <a16:creationId xmlns:a16="http://schemas.microsoft.com/office/drawing/2014/main" id="{76CA3FE0-9B5E-4661-821F-2D51B6979CEE}"/>
              </a:ext>
            </a:extLst>
          </p:cNvPr>
          <p:cNvSpPr>
            <a:spLocks noGrp="1"/>
          </p:cNvSpPr>
          <p:nvPr>
            <p:ph type="body" sz="quarter" idx="16"/>
          </p:nvPr>
        </p:nvSpPr>
        <p:spPr/>
        <p:txBody>
          <a:bodyPr/>
          <a:lstStyle/>
          <a:p>
            <a:r>
              <a:rPr lang="en-US" dirty="0"/>
              <a:t>Type in the box.</a:t>
            </a:r>
          </a:p>
        </p:txBody>
      </p:sp>
      <p:sp>
        <p:nvSpPr>
          <p:cNvPr id="74" name="Text Placeholder 73">
            <a:extLst>
              <a:ext uri="{FF2B5EF4-FFF2-40B4-BE49-F238E27FC236}">
                <a16:creationId xmlns:a16="http://schemas.microsoft.com/office/drawing/2014/main" id="{024B061A-7A18-4E65-81B8-3EA2AFB70E4D}"/>
              </a:ext>
            </a:extLst>
          </p:cNvPr>
          <p:cNvSpPr>
            <a:spLocks noGrp="1"/>
          </p:cNvSpPr>
          <p:nvPr>
            <p:ph type="body" sz="quarter" idx="14"/>
          </p:nvPr>
        </p:nvSpPr>
        <p:spPr/>
        <p:txBody>
          <a:bodyPr/>
          <a:lstStyle/>
          <a:p>
            <a:endParaRPr lang="en-US" dirty="0"/>
          </a:p>
        </p:txBody>
      </p:sp>
      <p:sp>
        <p:nvSpPr>
          <p:cNvPr id="8" name="TextBox 7">
            <a:extLst>
              <a:ext uri="{FF2B5EF4-FFF2-40B4-BE49-F238E27FC236}">
                <a16:creationId xmlns:a16="http://schemas.microsoft.com/office/drawing/2014/main" id="{619C61FA-FA72-4E47-BF2C-108CD0E09779}"/>
              </a:ext>
            </a:extLst>
          </p:cNvPr>
          <p:cNvSpPr txBox="1"/>
          <p:nvPr/>
        </p:nvSpPr>
        <p:spPr>
          <a:xfrm>
            <a:off x="3706238" y="359143"/>
            <a:ext cx="3577701" cy="523220"/>
          </a:xfrm>
          <a:prstGeom prst="rect">
            <a:avLst/>
          </a:prstGeom>
          <a:noFill/>
        </p:spPr>
        <p:txBody>
          <a:bodyPr wrap="square" rtlCol="0">
            <a:spAutoFit/>
          </a:bodyPr>
          <a:lstStyle/>
          <a:p>
            <a:r>
              <a:rPr lang="en-US" sz="1400" dirty="0">
                <a:solidFill>
                  <a:schemeClr val="tx1"/>
                </a:solidFill>
              </a:rPr>
              <a:t>English II &amp; Pre AICE-English II</a:t>
            </a:r>
          </a:p>
          <a:p>
            <a:endParaRPr lang="en-US" dirty="0"/>
          </a:p>
        </p:txBody>
      </p:sp>
    </p:spTree>
    <p:extLst>
      <p:ext uri="{BB962C8B-B14F-4D97-AF65-F5344CB8AC3E}">
        <p14:creationId xmlns:p14="http://schemas.microsoft.com/office/powerpoint/2010/main" val="15399398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58998C8-385A-48FD-A8E1-ECFB3B9C00F6}"/>
              </a:ext>
            </a:extLst>
          </p:cNvPr>
          <p:cNvSpPr>
            <a:spLocks noGrp="1"/>
          </p:cNvSpPr>
          <p:nvPr>
            <p:ph type="title"/>
          </p:nvPr>
        </p:nvSpPr>
        <p:spPr/>
        <p:txBody>
          <a:bodyPr/>
          <a:lstStyle/>
          <a:p>
            <a:r>
              <a:rPr lang="en-US" dirty="0"/>
              <a:t>Comprehension Check</a:t>
            </a:r>
            <a:br>
              <a:rPr lang="en-US" dirty="0"/>
            </a:br>
            <a:r>
              <a:rPr lang="en-US" dirty="0"/>
              <a:t>Chapters 19-22</a:t>
            </a:r>
          </a:p>
        </p:txBody>
      </p:sp>
      <p:sp>
        <p:nvSpPr>
          <p:cNvPr id="33" name="Text Placeholder 32">
            <a:extLst>
              <a:ext uri="{FF2B5EF4-FFF2-40B4-BE49-F238E27FC236}">
                <a16:creationId xmlns:a16="http://schemas.microsoft.com/office/drawing/2014/main" id="{E8A39929-B314-4549-82DE-36C045B9602C}"/>
              </a:ext>
            </a:extLst>
          </p:cNvPr>
          <p:cNvSpPr>
            <a:spLocks noGrp="1"/>
          </p:cNvSpPr>
          <p:nvPr>
            <p:ph type="body" sz="quarter" idx="17"/>
          </p:nvPr>
        </p:nvSpPr>
        <p:spPr/>
        <p:txBody>
          <a:bodyPr/>
          <a:lstStyle/>
          <a:p>
            <a:r>
              <a:rPr lang="en-IE" dirty="0"/>
              <a:t>After reading each section of the book, write responses to these items: </a:t>
            </a:r>
          </a:p>
        </p:txBody>
      </p:sp>
      <p:sp>
        <p:nvSpPr>
          <p:cNvPr id="63" name="Text Placeholder 62">
            <a:extLst>
              <a:ext uri="{FF2B5EF4-FFF2-40B4-BE49-F238E27FC236}">
                <a16:creationId xmlns:a16="http://schemas.microsoft.com/office/drawing/2014/main" id="{F08A4C84-07BA-4C59-A562-CD10DC1A9BC9}"/>
              </a:ext>
            </a:extLst>
          </p:cNvPr>
          <p:cNvSpPr>
            <a:spLocks noGrp="1"/>
          </p:cNvSpPr>
          <p:nvPr>
            <p:ph type="body" sz="quarter" idx="18"/>
          </p:nvPr>
        </p:nvSpPr>
        <p:spPr>
          <a:xfrm>
            <a:off x="849799" y="2712964"/>
            <a:ext cx="4800600" cy="3529584"/>
          </a:xfrm>
        </p:spPr>
        <p:txBody>
          <a:bodyPr/>
          <a:lstStyle/>
          <a:p>
            <a:pPr lvl="0" indent="-215900"/>
            <a:r>
              <a:rPr lang="en-US" dirty="0"/>
              <a:t>What significant events happened in this section of the book?</a:t>
            </a:r>
          </a:p>
          <a:p>
            <a:pPr indent="-215900"/>
            <a:r>
              <a:rPr lang="en-US" dirty="0"/>
              <a:t>Whose viewpoint gives you better insight into the situation in this section of the book, Stella’s or Will’s? Explain.</a:t>
            </a:r>
          </a:p>
          <a:p>
            <a:pPr indent="-215900"/>
            <a:r>
              <a:rPr lang="en-US" dirty="0"/>
              <a:t>Choose a quotation from today’s reading and explain why you chose it. Does it seem meaningful? Is it confusing? What do you like about it?  </a:t>
            </a:r>
          </a:p>
          <a:p>
            <a:pPr marL="12700" lvl="0" indent="0">
              <a:buNone/>
            </a:pPr>
            <a:endParaRPr lang="en-US" dirty="0"/>
          </a:p>
        </p:txBody>
      </p:sp>
      <p:sp>
        <p:nvSpPr>
          <p:cNvPr id="20" name="Text Placeholder 19">
            <a:extLst>
              <a:ext uri="{FF2B5EF4-FFF2-40B4-BE49-F238E27FC236}">
                <a16:creationId xmlns:a16="http://schemas.microsoft.com/office/drawing/2014/main" id="{76CA3FE0-9B5E-4661-821F-2D51B6979CEE}"/>
              </a:ext>
            </a:extLst>
          </p:cNvPr>
          <p:cNvSpPr>
            <a:spLocks noGrp="1"/>
          </p:cNvSpPr>
          <p:nvPr>
            <p:ph type="body" sz="quarter" idx="16"/>
          </p:nvPr>
        </p:nvSpPr>
        <p:spPr/>
        <p:txBody>
          <a:bodyPr/>
          <a:lstStyle/>
          <a:p>
            <a:r>
              <a:rPr lang="en-US" dirty="0"/>
              <a:t>Type in the box.</a:t>
            </a:r>
          </a:p>
        </p:txBody>
      </p:sp>
      <p:sp>
        <p:nvSpPr>
          <p:cNvPr id="74" name="Text Placeholder 73">
            <a:extLst>
              <a:ext uri="{FF2B5EF4-FFF2-40B4-BE49-F238E27FC236}">
                <a16:creationId xmlns:a16="http://schemas.microsoft.com/office/drawing/2014/main" id="{024B061A-7A18-4E65-81B8-3EA2AFB70E4D}"/>
              </a:ext>
            </a:extLst>
          </p:cNvPr>
          <p:cNvSpPr>
            <a:spLocks noGrp="1"/>
          </p:cNvSpPr>
          <p:nvPr>
            <p:ph type="body" sz="quarter" idx="14"/>
          </p:nvPr>
        </p:nvSpPr>
        <p:spPr/>
        <p:txBody>
          <a:bodyPr/>
          <a:lstStyle/>
          <a:p>
            <a:endParaRPr lang="en-US" dirty="0"/>
          </a:p>
        </p:txBody>
      </p:sp>
      <p:sp>
        <p:nvSpPr>
          <p:cNvPr id="8" name="TextBox 7">
            <a:extLst>
              <a:ext uri="{FF2B5EF4-FFF2-40B4-BE49-F238E27FC236}">
                <a16:creationId xmlns:a16="http://schemas.microsoft.com/office/drawing/2014/main" id="{8B7963A5-4ACA-4AF8-B1EC-9C55B5C407EE}"/>
              </a:ext>
            </a:extLst>
          </p:cNvPr>
          <p:cNvSpPr txBox="1"/>
          <p:nvPr/>
        </p:nvSpPr>
        <p:spPr>
          <a:xfrm>
            <a:off x="3706238" y="359143"/>
            <a:ext cx="3577701" cy="523220"/>
          </a:xfrm>
          <a:prstGeom prst="rect">
            <a:avLst/>
          </a:prstGeom>
          <a:noFill/>
        </p:spPr>
        <p:txBody>
          <a:bodyPr wrap="square" rtlCol="0">
            <a:spAutoFit/>
          </a:bodyPr>
          <a:lstStyle/>
          <a:p>
            <a:r>
              <a:rPr lang="en-US" sz="1400" dirty="0">
                <a:solidFill>
                  <a:schemeClr val="tx1"/>
                </a:solidFill>
              </a:rPr>
              <a:t>English II &amp; Pre AICE-English II</a:t>
            </a:r>
          </a:p>
          <a:p>
            <a:endParaRPr lang="en-US" dirty="0"/>
          </a:p>
        </p:txBody>
      </p:sp>
    </p:spTree>
    <p:extLst>
      <p:ext uri="{BB962C8B-B14F-4D97-AF65-F5344CB8AC3E}">
        <p14:creationId xmlns:p14="http://schemas.microsoft.com/office/powerpoint/2010/main" val="31067871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58998C8-385A-48FD-A8E1-ECFB3B9C00F6}"/>
              </a:ext>
            </a:extLst>
          </p:cNvPr>
          <p:cNvSpPr>
            <a:spLocks noGrp="1"/>
          </p:cNvSpPr>
          <p:nvPr>
            <p:ph type="title"/>
          </p:nvPr>
        </p:nvSpPr>
        <p:spPr/>
        <p:txBody>
          <a:bodyPr/>
          <a:lstStyle/>
          <a:p>
            <a:r>
              <a:rPr lang="en-US" dirty="0"/>
              <a:t>Comprehension Check</a:t>
            </a:r>
            <a:br>
              <a:rPr lang="en-US" dirty="0"/>
            </a:br>
            <a:r>
              <a:rPr lang="en-US" dirty="0"/>
              <a:t>Chapters 23-27</a:t>
            </a:r>
          </a:p>
        </p:txBody>
      </p:sp>
      <p:sp>
        <p:nvSpPr>
          <p:cNvPr id="33" name="Text Placeholder 32">
            <a:extLst>
              <a:ext uri="{FF2B5EF4-FFF2-40B4-BE49-F238E27FC236}">
                <a16:creationId xmlns:a16="http://schemas.microsoft.com/office/drawing/2014/main" id="{E8A39929-B314-4549-82DE-36C045B9602C}"/>
              </a:ext>
            </a:extLst>
          </p:cNvPr>
          <p:cNvSpPr>
            <a:spLocks noGrp="1"/>
          </p:cNvSpPr>
          <p:nvPr>
            <p:ph type="body" sz="quarter" idx="17"/>
          </p:nvPr>
        </p:nvSpPr>
        <p:spPr/>
        <p:txBody>
          <a:bodyPr/>
          <a:lstStyle/>
          <a:p>
            <a:r>
              <a:rPr lang="en-IE" dirty="0"/>
              <a:t>After reading each section of the book, write responses to these items: </a:t>
            </a:r>
          </a:p>
        </p:txBody>
      </p:sp>
      <p:sp>
        <p:nvSpPr>
          <p:cNvPr id="63" name="Text Placeholder 62">
            <a:extLst>
              <a:ext uri="{FF2B5EF4-FFF2-40B4-BE49-F238E27FC236}">
                <a16:creationId xmlns:a16="http://schemas.microsoft.com/office/drawing/2014/main" id="{F08A4C84-07BA-4C59-A562-CD10DC1A9BC9}"/>
              </a:ext>
            </a:extLst>
          </p:cNvPr>
          <p:cNvSpPr>
            <a:spLocks noGrp="1"/>
          </p:cNvSpPr>
          <p:nvPr>
            <p:ph type="body" sz="quarter" idx="18"/>
          </p:nvPr>
        </p:nvSpPr>
        <p:spPr>
          <a:xfrm>
            <a:off x="849799" y="2712964"/>
            <a:ext cx="4800600" cy="3529584"/>
          </a:xfrm>
        </p:spPr>
        <p:txBody>
          <a:bodyPr/>
          <a:lstStyle/>
          <a:p>
            <a:pPr lvl="0" indent="-215900"/>
            <a:r>
              <a:rPr lang="en-US" dirty="0"/>
              <a:t>What significant events happened in this section of the book?</a:t>
            </a:r>
          </a:p>
          <a:p>
            <a:pPr lvl="0" indent="-215900"/>
            <a:r>
              <a:rPr lang="en-US" dirty="0"/>
              <a:t>Summarize this section of the book in tweet length (280 characters or fewer).</a:t>
            </a:r>
          </a:p>
          <a:p>
            <a:pPr lvl="0" indent="-215900"/>
            <a:r>
              <a:rPr lang="en-US" dirty="0"/>
              <a:t>Which character in the book would you most like to meet? Why? </a:t>
            </a:r>
          </a:p>
        </p:txBody>
      </p:sp>
      <p:sp>
        <p:nvSpPr>
          <p:cNvPr id="20" name="Text Placeholder 19">
            <a:extLst>
              <a:ext uri="{FF2B5EF4-FFF2-40B4-BE49-F238E27FC236}">
                <a16:creationId xmlns:a16="http://schemas.microsoft.com/office/drawing/2014/main" id="{76CA3FE0-9B5E-4661-821F-2D51B6979CEE}"/>
              </a:ext>
            </a:extLst>
          </p:cNvPr>
          <p:cNvSpPr>
            <a:spLocks noGrp="1"/>
          </p:cNvSpPr>
          <p:nvPr>
            <p:ph type="body" sz="quarter" idx="16"/>
          </p:nvPr>
        </p:nvSpPr>
        <p:spPr/>
        <p:txBody>
          <a:bodyPr/>
          <a:lstStyle/>
          <a:p>
            <a:r>
              <a:rPr lang="en-US" dirty="0"/>
              <a:t>Type in the box.</a:t>
            </a:r>
          </a:p>
        </p:txBody>
      </p:sp>
      <p:sp>
        <p:nvSpPr>
          <p:cNvPr id="74" name="Text Placeholder 73">
            <a:extLst>
              <a:ext uri="{FF2B5EF4-FFF2-40B4-BE49-F238E27FC236}">
                <a16:creationId xmlns:a16="http://schemas.microsoft.com/office/drawing/2014/main" id="{024B061A-7A18-4E65-81B8-3EA2AFB70E4D}"/>
              </a:ext>
            </a:extLst>
          </p:cNvPr>
          <p:cNvSpPr>
            <a:spLocks noGrp="1"/>
          </p:cNvSpPr>
          <p:nvPr>
            <p:ph type="body" sz="quarter" idx="14"/>
          </p:nvPr>
        </p:nvSpPr>
        <p:spPr/>
        <p:txBody>
          <a:bodyPr/>
          <a:lstStyle/>
          <a:p>
            <a:endParaRPr lang="en-US" dirty="0"/>
          </a:p>
        </p:txBody>
      </p:sp>
      <p:sp>
        <p:nvSpPr>
          <p:cNvPr id="8" name="TextBox 7">
            <a:extLst>
              <a:ext uri="{FF2B5EF4-FFF2-40B4-BE49-F238E27FC236}">
                <a16:creationId xmlns:a16="http://schemas.microsoft.com/office/drawing/2014/main" id="{7F620697-E96B-4C74-8F80-D0C60C1E835A}"/>
              </a:ext>
            </a:extLst>
          </p:cNvPr>
          <p:cNvSpPr txBox="1"/>
          <p:nvPr/>
        </p:nvSpPr>
        <p:spPr>
          <a:xfrm>
            <a:off x="3706238" y="359143"/>
            <a:ext cx="3577701" cy="523220"/>
          </a:xfrm>
          <a:prstGeom prst="rect">
            <a:avLst/>
          </a:prstGeom>
          <a:noFill/>
        </p:spPr>
        <p:txBody>
          <a:bodyPr wrap="square" rtlCol="0">
            <a:spAutoFit/>
          </a:bodyPr>
          <a:lstStyle/>
          <a:p>
            <a:r>
              <a:rPr lang="en-US" sz="1400" dirty="0">
                <a:solidFill>
                  <a:schemeClr val="tx1"/>
                </a:solidFill>
              </a:rPr>
              <a:t>English II &amp; Pre AICE-English II</a:t>
            </a:r>
          </a:p>
          <a:p>
            <a:endParaRPr lang="en-US" dirty="0"/>
          </a:p>
        </p:txBody>
      </p:sp>
    </p:spTree>
    <p:extLst>
      <p:ext uri="{BB962C8B-B14F-4D97-AF65-F5344CB8AC3E}">
        <p14:creationId xmlns:p14="http://schemas.microsoft.com/office/powerpoint/2010/main" val="2028456180"/>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0070C0"/>
      </a:hlink>
      <a:folHlink>
        <a:srgbClr val="742117"/>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LRSG_STUDY_GUIDE_TMPLT.pptx" id="{E7383BDA-6C9F-7041-9F00-1B0F18A0DB7D}" vid="{5FA4B14B-2445-FC45-B414-0E233EFB92F3}"/>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LRSG_STUDY_GUIDE_TMPLT</Template>
  <TotalTime>14272</TotalTime>
  <Words>946</Words>
  <Application>Microsoft Office PowerPoint</Application>
  <PresentationFormat>Widescreen</PresentationFormat>
  <Paragraphs>86</Paragraphs>
  <Slides>12</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Calibri Light</vt:lpstr>
      <vt:lpstr>Century Gothic</vt:lpstr>
      <vt:lpstr>Calibri</vt:lpstr>
      <vt:lpstr>Arial</vt:lpstr>
      <vt:lpstr>Office Theme</vt:lpstr>
      <vt:lpstr>Five Feet Apart.</vt:lpstr>
      <vt:lpstr>Directions</vt:lpstr>
      <vt:lpstr>Quick write</vt:lpstr>
      <vt:lpstr>Comprehension Check Chapters 1-4</vt:lpstr>
      <vt:lpstr>Comprehension Check Chapters 5-9</vt:lpstr>
      <vt:lpstr>Comprehension Check Chapters 10-13</vt:lpstr>
      <vt:lpstr>Comprehension Check Chapters 14-18</vt:lpstr>
      <vt:lpstr>Comprehension Check Chapters 19-22</vt:lpstr>
      <vt:lpstr>Comprehension Check Chapters 23-27</vt:lpstr>
      <vt:lpstr>Comprehension Check Chapters 28-31</vt:lpstr>
      <vt:lpstr>Reflection</vt:lpstr>
      <vt:lpstr>Essay Prompts Pre-AICE Students ONLY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Five Feet Apart: Study Guide</dc:title>
  <dc:creator>HMH</dc:creator>
  <cp:lastModifiedBy>Leah A. Jackson</cp:lastModifiedBy>
  <cp:revision>766</cp:revision>
  <dcterms:created xsi:type="dcterms:W3CDTF">2021-03-22T18:42:38Z</dcterms:created>
  <dcterms:modified xsi:type="dcterms:W3CDTF">2022-05-09T14:24:40Z</dcterms:modified>
</cp:coreProperties>
</file>